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88" r:id="rId2"/>
    <p:sldId id="268" r:id="rId3"/>
    <p:sldId id="269" r:id="rId4"/>
    <p:sldId id="29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BE3BCE-50FB-1483-4292-9D9F28E63423}" name="Fraser Franco, Maxime" initials="FM" userId="S::ae491231@ens.uqam.ca::2731fdd6-640f-4176-ad14-4c5aa6e8d9f3" providerId="AD"/>
  <p188:author id="{D37BB4FD-81E4-D7CA-ACD1-88AACCD7ECAF}" name="Montiglio, Pierre-Olivier" initials="MPO" userId="S::montiglio.pierre-olivier@uqam.ca::2b6b8fa3-1adf-4133-8ff0-9ad8f8f3900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734D9E-30F5-47AE-93E8-E44566E55D7A}" v="1" dt="2023-05-16T20:22:52.5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55491" autoAdjust="0"/>
  </p:normalViewPr>
  <p:slideViewPr>
    <p:cSldViewPr snapToGrid="0">
      <p:cViewPr varScale="1">
        <p:scale>
          <a:sx n="90" d="100"/>
          <a:sy n="90" d="100"/>
        </p:scale>
        <p:origin x="29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13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ntiglio, Pierre-Olivier" userId="2b6b8fa3-1adf-4133-8ff0-9ad8f8f39005" providerId="ADAL" clId="{8E734D9E-30F5-47AE-93E8-E44566E55D7A}"/>
    <pc:docChg chg="undo custSel addSld delSld modSld sldOrd">
      <pc:chgData name="Montiglio, Pierre-Olivier" userId="2b6b8fa3-1adf-4133-8ff0-9ad8f8f39005" providerId="ADAL" clId="{8E734D9E-30F5-47AE-93E8-E44566E55D7A}" dt="2023-05-16T20:22:56.468" v="20435" actId="47"/>
      <pc:docMkLst>
        <pc:docMk/>
      </pc:docMkLst>
      <pc:sldChg chg="addSp modSp mod modNotesTx">
        <pc:chgData name="Montiglio, Pierre-Olivier" userId="2b6b8fa3-1adf-4133-8ff0-9ad8f8f39005" providerId="ADAL" clId="{8E734D9E-30F5-47AE-93E8-E44566E55D7A}" dt="2023-05-02T14:18:22.336" v="8992" actId="20577"/>
        <pc:sldMkLst>
          <pc:docMk/>
          <pc:sldMk cId="833065076" sldId="256"/>
        </pc:sldMkLst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2" creationId="{F959E6B0-17EA-A4D2-90E8-9140FC26ADB4}"/>
          </ac:spMkLst>
        </pc:spChg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3" creationId="{17723FED-3FA8-5C15-96AC-C68173F7042E}"/>
          </ac:spMkLst>
        </pc:spChg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4" creationId="{0E4A4226-0288-B324-CB0C-DF45E5CA3438}"/>
          </ac:spMkLst>
        </pc:spChg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5" creationId="{CA2D4A63-E8D7-BF1C-C17D-DF4F071A5EE2}"/>
          </ac:spMkLst>
        </pc:spChg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6" creationId="{73D6D36D-9294-345C-7049-BC3BC32A5FCC}"/>
          </ac:spMkLst>
        </pc:spChg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7" creationId="{DC5FA276-770D-7F73-6086-BD8D70944C0F}"/>
          </ac:spMkLst>
        </pc:spChg>
        <pc:picChg chg="add mod ord modCrop">
          <ac:chgData name="Montiglio, Pierre-Olivier" userId="2b6b8fa3-1adf-4133-8ff0-9ad8f8f39005" providerId="ADAL" clId="{8E734D9E-30F5-47AE-93E8-E44566E55D7A}" dt="2023-04-12T18:18:31.991" v="1911" actId="167"/>
          <ac:picMkLst>
            <pc:docMk/>
            <pc:sldMk cId="833065076" sldId="256"/>
            <ac:picMk id="8" creationId="{5AE97743-BD9C-14E3-8C3A-0A20C67E4426}"/>
          </ac:picMkLst>
        </pc:picChg>
      </pc:sldChg>
      <pc:sldChg chg="addSp modSp mod modCm modNotesTx">
        <pc:chgData name="Montiglio, Pierre-Olivier" userId="2b6b8fa3-1adf-4133-8ff0-9ad8f8f39005" providerId="ADAL" clId="{8E734D9E-30F5-47AE-93E8-E44566E55D7A}" dt="2023-05-02T14:34:03.204" v="12240" actId="20577"/>
        <pc:sldMkLst>
          <pc:docMk/>
          <pc:sldMk cId="2936844346" sldId="257"/>
        </pc:sldMkLst>
        <pc:spChg chg="mod">
          <ac:chgData name="Montiglio, Pierre-Olivier" userId="2b6b8fa3-1adf-4133-8ff0-9ad8f8f39005" providerId="ADAL" clId="{8E734D9E-30F5-47AE-93E8-E44566E55D7A}" dt="2023-04-12T18:15:00.715" v="1873" actId="20577"/>
          <ac:spMkLst>
            <pc:docMk/>
            <pc:sldMk cId="2936844346" sldId="257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8E734D9E-30F5-47AE-93E8-E44566E55D7A}" dt="2023-04-18T18:41:03.330" v="7314" actId="20577"/>
          <ac:spMkLst>
            <pc:docMk/>
            <pc:sldMk cId="2936844346" sldId="257"/>
            <ac:spMk id="3" creationId="{6A891A22-5685-7297-17AA-4AB76384B22D}"/>
          </ac:spMkLst>
        </pc:spChg>
        <pc:spChg chg="mod">
          <ac:chgData name="Montiglio, Pierre-Olivier" userId="2b6b8fa3-1adf-4133-8ff0-9ad8f8f39005" providerId="ADAL" clId="{8E734D9E-30F5-47AE-93E8-E44566E55D7A}" dt="2023-04-13T19:24:07.833" v="5217" actId="20577"/>
          <ac:spMkLst>
            <pc:docMk/>
            <pc:sldMk cId="2936844346" sldId="257"/>
            <ac:spMk id="5" creationId="{EAA0C03B-D2D8-F096-089E-77CBC7C5920C}"/>
          </ac:spMkLst>
        </pc:spChg>
        <pc:picChg chg="add mod ord">
          <ac:chgData name="Montiglio, Pierre-Olivier" userId="2b6b8fa3-1adf-4133-8ff0-9ad8f8f39005" providerId="ADAL" clId="{8E734D9E-30F5-47AE-93E8-E44566E55D7A}" dt="2023-04-12T18:13:53.112" v="1839" actId="167"/>
          <ac:picMkLst>
            <pc:docMk/>
            <pc:sldMk cId="2936844346" sldId="257"/>
            <ac:picMk id="7" creationId="{19E615F4-C11B-3308-1854-937FC2EB4148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25:57.314" v="8023"/>
              <pc2:cmMkLst xmlns:pc2="http://schemas.microsoft.com/office/powerpoint/2019/9/main/command">
                <pc:docMk/>
                <pc:sldMk cId="2936844346" sldId="257"/>
                <pc2:cmMk id="{D63874E4-5C35-49A1-ACBE-D86BCFC37C13}"/>
              </pc2:cmMkLst>
            </pc226:cmChg>
          </p:ext>
        </pc:extLst>
      </pc:sldChg>
      <pc:sldChg chg="addSp modSp mod modCm modNotesTx">
        <pc:chgData name="Montiglio, Pierre-Olivier" userId="2b6b8fa3-1adf-4133-8ff0-9ad8f8f39005" providerId="ADAL" clId="{8E734D9E-30F5-47AE-93E8-E44566E55D7A}" dt="2023-05-02T19:03:35.444" v="18931" actId="20577"/>
        <pc:sldMkLst>
          <pc:docMk/>
          <pc:sldMk cId="3640952764" sldId="258"/>
        </pc:sldMkLst>
        <pc:spChg chg="mod">
          <ac:chgData name="Montiglio, Pierre-Olivier" userId="2b6b8fa3-1adf-4133-8ff0-9ad8f8f39005" providerId="ADAL" clId="{8E734D9E-30F5-47AE-93E8-E44566E55D7A}" dt="2023-04-26T18:26:56.005" v="8070" actId="20577"/>
          <ac:spMkLst>
            <pc:docMk/>
            <pc:sldMk cId="3640952764" sldId="258"/>
            <ac:spMk id="2" creationId="{C43AA0A9-FA90-09C1-CA10-2886CAEE65F7}"/>
          </ac:spMkLst>
        </pc:spChg>
        <pc:spChg chg="mod">
          <ac:chgData name="Montiglio, Pierre-Olivier" userId="2b6b8fa3-1adf-4133-8ff0-9ad8f8f39005" providerId="ADAL" clId="{8E734D9E-30F5-47AE-93E8-E44566E55D7A}" dt="2023-04-12T18:16:00.348" v="1893" actId="207"/>
          <ac:spMkLst>
            <pc:docMk/>
            <pc:sldMk cId="3640952764" sldId="258"/>
            <ac:spMk id="3" creationId="{A2F17FD5-06DC-8561-8C4F-A434C88B8123}"/>
          </ac:spMkLst>
        </pc:spChg>
        <pc:picChg chg="add mod ord">
          <ac:chgData name="Montiglio, Pierre-Olivier" userId="2b6b8fa3-1adf-4133-8ff0-9ad8f8f39005" providerId="ADAL" clId="{8E734D9E-30F5-47AE-93E8-E44566E55D7A}" dt="2023-04-12T18:15:55.377" v="1892" actId="167"/>
          <ac:picMkLst>
            <pc:docMk/>
            <pc:sldMk cId="3640952764" sldId="258"/>
            <ac:picMk id="7" creationId="{1422DA43-20F3-21A6-D4F8-198053C1E7DB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26:56.005" v="8070" actId="20577"/>
              <pc2:cmMkLst xmlns:pc2="http://schemas.microsoft.com/office/powerpoint/2019/9/main/command">
                <pc:docMk/>
                <pc:sldMk cId="3640952764" sldId="258"/>
                <pc2:cmMk id="{55F85E51-B2A2-4C33-B74E-7CB4B0D36A63}"/>
              </pc2:cmMkLst>
            </pc226:cmChg>
          </p:ext>
        </pc:extLst>
      </pc:sldChg>
      <pc:sldChg chg="addSp modSp mod modNotesTx">
        <pc:chgData name="Montiglio, Pierre-Olivier" userId="2b6b8fa3-1adf-4133-8ff0-9ad8f8f39005" providerId="ADAL" clId="{8E734D9E-30F5-47AE-93E8-E44566E55D7A}" dt="2023-05-02T19:08:23.719" v="20175" actId="20577"/>
        <pc:sldMkLst>
          <pc:docMk/>
          <pc:sldMk cId="3645888200" sldId="260"/>
        </pc:sldMkLst>
        <pc:spChg chg="mod">
          <ac:chgData name="Montiglio, Pierre-Olivier" userId="2b6b8fa3-1adf-4133-8ff0-9ad8f8f39005" providerId="ADAL" clId="{8E734D9E-30F5-47AE-93E8-E44566E55D7A}" dt="2023-04-13T17:17:23.626" v="2558" actId="20577"/>
          <ac:spMkLst>
            <pc:docMk/>
            <pc:sldMk cId="3645888200" sldId="260"/>
            <ac:spMk id="2" creationId="{C43AA0A9-FA90-09C1-CA10-2886CAEE65F7}"/>
          </ac:spMkLst>
        </pc:spChg>
        <pc:spChg chg="mod">
          <ac:chgData name="Montiglio, Pierre-Olivier" userId="2b6b8fa3-1adf-4133-8ff0-9ad8f8f39005" providerId="ADAL" clId="{8E734D9E-30F5-47AE-93E8-E44566E55D7A}" dt="2023-04-12T18:17:18.919" v="1901"/>
          <ac:spMkLst>
            <pc:docMk/>
            <pc:sldMk cId="3645888200" sldId="260"/>
            <ac:spMk id="3" creationId="{A2F17FD5-06DC-8561-8C4F-A434C88B8123}"/>
          </ac:spMkLst>
        </pc:spChg>
        <pc:picChg chg="add mod ord">
          <ac:chgData name="Montiglio, Pierre-Olivier" userId="2b6b8fa3-1adf-4133-8ff0-9ad8f8f39005" providerId="ADAL" clId="{8E734D9E-30F5-47AE-93E8-E44566E55D7A}" dt="2023-04-12T18:16:11.082" v="1895" actId="167"/>
          <ac:picMkLst>
            <pc:docMk/>
            <pc:sldMk cId="3645888200" sldId="260"/>
            <ac:picMk id="7" creationId="{7C22A204-966F-546C-7F9E-0E5AF1B2E3D7}"/>
          </ac:picMkLst>
        </pc:picChg>
      </pc:sldChg>
      <pc:sldChg chg="addSp modSp mod modNotesTx">
        <pc:chgData name="Montiglio, Pierre-Olivier" userId="2b6b8fa3-1adf-4133-8ff0-9ad8f8f39005" providerId="ADAL" clId="{8E734D9E-30F5-47AE-93E8-E44566E55D7A}" dt="2023-05-02T15:35:51.739" v="17579" actId="20577"/>
        <pc:sldMkLst>
          <pc:docMk/>
          <pc:sldMk cId="2263014692" sldId="261"/>
        </pc:sldMkLst>
        <pc:spChg chg="mod">
          <ac:chgData name="Montiglio, Pierre-Olivier" userId="2b6b8fa3-1adf-4133-8ff0-9ad8f8f39005" providerId="ADAL" clId="{8E734D9E-30F5-47AE-93E8-E44566E55D7A}" dt="2023-04-12T18:13:31.388" v="1837" actId="20577"/>
          <ac:spMkLst>
            <pc:docMk/>
            <pc:sldMk cId="2263014692" sldId="261"/>
            <ac:spMk id="3" creationId="{6A891A22-5685-7297-17AA-4AB76384B22D}"/>
          </ac:spMkLst>
        </pc:spChg>
        <pc:spChg chg="mod">
          <ac:chgData name="Montiglio, Pierre-Olivier" userId="2b6b8fa3-1adf-4133-8ff0-9ad8f8f39005" providerId="ADAL" clId="{8E734D9E-30F5-47AE-93E8-E44566E55D7A}" dt="2023-04-12T18:13:09.105" v="1821" actId="20577"/>
          <ac:spMkLst>
            <pc:docMk/>
            <pc:sldMk cId="2263014692" sldId="261"/>
            <ac:spMk id="5" creationId="{E6106EBC-B901-8EFD-15B4-075ED47CA955}"/>
          </ac:spMkLst>
        </pc:spChg>
        <pc:picChg chg="add mod ord">
          <ac:chgData name="Montiglio, Pierre-Olivier" userId="2b6b8fa3-1adf-4133-8ff0-9ad8f8f39005" providerId="ADAL" clId="{8E734D9E-30F5-47AE-93E8-E44566E55D7A}" dt="2023-04-12T18:12:24.676" v="1752" actId="1076"/>
          <ac:picMkLst>
            <pc:docMk/>
            <pc:sldMk cId="2263014692" sldId="261"/>
            <ac:picMk id="7" creationId="{836E6F96-49A0-8EED-2D2E-044BFA7DD0E5}"/>
          </ac:picMkLst>
        </pc:picChg>
      </pc:sldChg>
      <pc:sldChg chg="addSp modSp mod modCm modNotesTx">
        <pc:chgData name="Montiglio, Pierre-Olivier" userId="2b6b8fa3-1adf-4133-8ff0-9ad8f8f39005" providerId="ADAL" clId="{8E734D9E-30F5-47AE-93E8-E44566E55D7A}" dt="2023-05-02T15:11:32.043" v="14258" actId="20577"/>
        <pc:sldMkLst>
          <pc:docMk/>
          <pc:sldMk cId="1540475889" sldId="262"/>
        </pc:sldMkLst>
        <pc:spChg chg="mod">
          <ac:chgData name="Montiglio, Pierre-Olivier" userId="2b6b8fa3-1adf-4133-8ff0-9ad8f8f39005" providerId="ADAL" clId="{8E734D9E-30F5-47AE-93E8-E44566E55D7A}" dt="2023-04-12T18:15:25.635" v="1890" actId="20577"/>
          <ac:spMkLst>
            <pc:docMk/>
            <pc:sldMk cId="1540475889" sldId="262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8E734D9E-30F5-47AE-93E8-E44566E55D7A}" dt="2023-04-13T17:09:45.726" v="2549" actId="20577"/>
          <ac:spMkLst>
            <pc:docMk/>
            <pc:sldMk cId="1540475889" sldId="262"/>
            <ac:spMk id="3" creationId="{6A891A22-5685-7297-17AA-4AB76384B22D}"/>
          </ac:spMkLst>
        </pc:spChg>
        <pc:picChg chg="add mod ord modCrop">
          <ac:chgData name="Montiglio, Pierre-Olivier" userId="2b6b8fa3-1adf-4133-8ff0-9ad8f8f39005" providerId="ADAL" clId="{8E734D9E-30F5-47AE-93E8-E44566E55D7A}" dt="2023-04-12T18:02:56.752" v="1513" actId="18131"/>
          <ac:picMkLst>
            <pc:docMk/>
            <pc:sldMk cId="1540475889" sldId="262"/>
            <ac:picMk id="7" creationId="{6BFD51DE-7779-40C7-33E6-533E8CDE7CBD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26:13.416" v="8024"/>
              <pc2:cmMkLst xmlns:pc2="http://schemas.microsoft.com/office/powerpoint/2019/9/main/command">
                <pc:docMk/>
                <pc:sldMk cId="1540475889" sldId="262"/>
                <pc2:cmMk id="{DC4816D5-ADC9-433D-A298-3490746BF7DA}"/>
              </pc2:cmMkLst>
            </pc226:cmChg>
          </p:ext>
        </pc:extLst>
      </pc:sldChg>
      <pc:sldChg chg="addSp modSp mod modNotesTx">
        <pc:chgData name="Montiglio, Pierre-Olivier" userId="2b6b8fa3-1adf-4133-8ff0-9ad8f8f39005" providerId="ADAL" clId="{8E734D9E-30F5-47AE-93E8-E44566E55D7A}" dt="2023-05-02T15:25:45.224" v="15934" actId="20577"/>
        <pc:sldMkLst>
          <pc:docMk/>
          <pc:sldMk cId="1019021876" sldId="264"/>
        </pc:sldMkLst>
        <pc:spChg chg="mod">
          <ac:chgData name="Montiglio, Pierre-Olivier" userId="2b6b8fa3-1adf-4133-8ff0-9ad8f8f39005" providerId="ADAL" clId="{8E734D9E-30F5-47AE-93E8-E44566E55D7A}" dt="2023-05-02T15:22:43.817" v="15529" actId="58"/>
          <ac:spMkLst>
            <pc:docMk/>
            <pc:sldMk cId="1019021876" sldId="264"/>
            <ac:spMk id="3" creationId="{6A891A22-5685-7297-17AA-4AB76384B22D}"/>
          </ac:spMkLst>
        </pc:spChg>
        <pc:spChg chg="mod">
          <ac:chgData name="Montiglio, Pierre-Olivier" userId="2b6b8fa3-1adf-4133-8ff0-9ad8f8f39005" providerId="ADAL" clId="{8E734D9E-30F5-47AE-93E8-E44566E55D7A}" dt="2023-04-12T18:09:59.150" v="1731" actId="1076"/>
          <ac:spMkLst>
            <pc:docMk/>
            <pc:sldMk cId="1019021876" sldId="264"/>
            <ac:spMk id="4" creationId="{E64D423A-4FDA-159A-50A4-EEDDDCFB39E2}"/>
          </ac:spMkLst>
        </pc:spChg>
        <pc:spChg chg="mod">
          <ac:chgData name="Montiglio, Pierre-Olivier" userId="2b6b8fa3-1adf-4133-8ff0-9ad8f8f39005" providerId="ADAL" clId="{8E734D9E-30F5-47AE-93E8-E44566E55D7A}" dt="2023-04-12T18:09:47.004" v="1728" actId="1076"/>
          <ac:spMkLst>
            <pc:docMk/>
            <pc:sldMk cId="1019021876" sldId="264"/>
            <ac:spMk id="5" creationId="{23DAAE41-1EAF-6F1A-5D4C-A7CE8A634001}"/>
          </ac:spMkLst>
        </pc:spChg>
        <pc:spChg chg="mod">
          <ac:chgData name="Montiglio, Pierre-Olivier" userId="2b6b8fa3-1adf-4133-8ff0-9ad8f8f39005" providerId="ADAL" clId="{8E734D9E-30F5-47AE-93E8-E44566E55D7A}" dt="2023-04-12T18:10:22.826" v="1733" actId="1076"/>
          <ac:spMkLst>
            <pc:docMk/>
            <pc:sldMk cId="1019021876" sldId="264"/>
            <ac:spMk id="6" creationId="{89F3B15B-D62D-A963-BDA8-0E80EC9FF388}"/>
          </ac:spMkLst>
        </pc:spChg>
        <pc:spChg chg="mod">
          <ac:chgData name="Montiglio, Pierre-Olivier" userId="2b6b8fa3-1adf-4133-8ff0-9ad8f8f39005" providerId="ADAL" clId="{8E734D9E-30F5-47AE-93E8-E44566E55D7A}" dt="2023-04-12T18:06:13.422" v="1714" actId="207"/>
          <ac:spMkLst>
            <pc:docMk/>
            <pc:sldMk cId="1019021876" sldId="264"/>
            <ac:spMk id="7" creationId="{BC912665-93A6-4054-6A82-C268E79F9E41}"/>
          </ac:spMkLst>
        </pc:spChg>
        <pc:spChg chg="mod">
          <ac:chgData name="Montiglio, Pierre-Olivier" userId="2b6b8fa3-1adf-4133-8ff0-9ad8f8f39005" providerId="ADAL" clId="{8E734D9E-30F5-47AE-93E8-E44566E55D7A}" dt="2023-04-12T18:10:31.461" v="1736" actId="1076"/>
          <ac:spMkLst>
            <pc:docMk/>
            <pc:sldMk cId="1019021876" sldId="264"/>
            <ac:spMk id="8" creationId="{63079746-5B74-1538-61A3-25CE915F6C77}"/>
          </ac:spMkLst>
        </pc:spChg>
        <pc:spChg chg="mod">
          <ac:chgData name="Montiglio, Pierre-Olivier" userId="2b6b8fa3-1adf-4133-8ff0-9ad8f8f39005" providerId="ADAL" clId="{8E734D9E-30F5-47AE-93E8-E44566E55D7A}" dt="2023-04-12T18:09:31.204" v="1725" actId="1076"/>
          <ac:spMkLst>
            <pc:docMk/>
            <pc:sldMk cId="1019021876" sldId="264"/>
            <ac:spMk id="9" creationId="{CCFC8925-41DA-FE1B-07D3-4CC2B42C3813}"/>
          </ac:spMkLst>
        </pc:spChg>
        <pc:spChg chg="mod">
          <ac:chgData name="Montiglio, Pierre-Olivier" userId="2b6b8fa3-1adf-4133-8ff0-9ad8f8f39005" providerId="ADAL" clId="{8E734D9E-30F5-47AE-93E8-E44566E55D7A}" dt="2023-04-12T18:06:13.422" v="1714" actId="207"/>
          <ac:spMkLst>
            <pc:docMk/>
            <pc:sldMk cId="1019021876" sldId="264"/>
            <ac:spMk id="11" creationId="{8188CECA-66A1-4DCF-0504-FF3F43EE6FA5}"/>
          </ac:spMkLst>
        </pc:spChg>
        <pc:spChg chg="mod">
          <ac:chgData name="Montiglio, Pierre-Olivier" userId="2b6b8fa3-1adf-4133-8ff0-9ad8f8f39005" providerId="ADAL" clId="{8E734D9E-30F5-47AE-93E8-E44566E55D7A}" dt="2023-04-12T18:06:13.422" v="1714" actId="207"/>
          <ac:spMkLst>
            <pc:docMk/>
            <pc:sldMk cId="1019021876" sldId="264"/>
            <ac:spMk id="12" creationId="{4392B946-A153-FBCF-A934-3690EE4F27E5}"/>
          </ac:spMkLst>
        </pc:spChg>
        <pc:spChg chg="mod">
          <ac:chgData name="Montiglio, Pierre-Olivier" userId="2b6b8fa3-1adf-4133-8ff0-9ad8f8f39005" providerId="ADAL" clId="{8E734D9E-30F5-47AE-93E8-E44566E55D7A}" dt="2023-04-12T18:06:13.422" v="1714" actId="207"/>
          <ac:spMkLst>
            <pc:docMk/>
            <pc:sldMk cId="1019021876" sldId="264"/>
            <ac:spMk id="20" creationId="{AE4E98FF-724C-055E-E8D2-D08F9495C294}"/>
          </ac:spMkLst>
        </pc:spChg>
        <pc:spChg chg="mod">
          <ac:chgData name="Montiglio, Pierre-Olivier" userId="2b6b8fa3-1adf-4133-8ff0-9ad8f8f39005" providerId="ADAL" clId="{8E734D9E-30F5-47AE-93E8-E44566E55D7A}" dt="2023-04-12T18:09:25.079" v="1724" actId="14100"/>
          <ac:spMkLst>
            <pc:docMk/>
            <pc:sldMk cId="1019021876" sldId="264"/>
            <ac:spMk id="29" creationId="{F83DED2A-4FC4-12DC-9D7E-3AEDA22F0768}"/>
          </ac:spMkLst>
        </pc:spChg>
        <pc:picChg chg="add mod ord">
          <ac:chgData name="Montiglio, Pierre-Olivier" userId="2b6b8fa3-1adf-4133-8ff0-9ad8f8f39005" providerId="ADAL" clId="{8E734D9E-30F5-47AE-93E8-E44566E55D7A}" dt="2023-04-12T18:11:37.976" v="1746" actId="14100"/>
          <ac:picMkLst>
            <pc:docMk/>
            <pc:sldMk cId="1019021876" sldId="264"/>
            <ac:picMk id="15" creationId="{C4152D1B-4330-CDE5-3CDC-9BE280824603}"/>
          </ac:picMkLst>
        </pc:picChg>
        <pc:cxnChg chg="mod">
          <ac:chgData name="Montiglio, Pierre-Olivier" userId="2b6b8fa3-1adf-4133-8ff0-9ad8f8f39005" providerId="ADAL" clId="{8E734D9E-30F5-47AE-93E8-E44566E55D7A}" dt="2023-04-12T18:10:25.962" v="1734" actId="14100"/>
          <ac:cxnSpMkLst>
            <pc:docMk/>
            <pc:sldMk cId="1019021876" sldId="264"/>
            <ac:cxnSpMk id="13" creationId="{C8AFD006-8AA4-C873-A664-162E206FE21E}"/>
          </ac:cxnSpMkLst>
        </pc:cxnChg>
        <pc:cxnChg chg="mod">
          <ac:chgData name="Montiglio, Pierre-Olivier" userId="2b6b8fa3-1adf-4133-8ff0-9ad8f8f39005" providerId="ADAL" clId="{8E734D9E-30F5-47AE-93E8-E44566E55D7A}" dt="2023-04-12T18:09:35.396" v="1726" actId="14100"/>
          <ac:cxnSpMkLst>
            <pc:docMk/>
            <pc:sldMk cId="1019021876" sldId="264"/>
            <ac:cxnSpMk id="14" creationId="{27C2F36F-DADE-89B6-D74E-A2E1DBC30FB2}"/>
          </ac:cxnSpMkLst>
        </pc:cxnChg>
        <pc:cxnChg chg="mod">
          <ac:chgData name="Montiglio, Pierre-Olivier" userId="2b6b8fa3-1adf-4133-8ff0-9ad8f8f39005" providerId="ADAL" clId="{8E734D9E-30F5-47AE-93E8-E44566E55D7A}" dt="2023-04-12T18:09:02.564" v="1718" actId="208"/>
          <ac:cxnSpMkLst>
            <pc:docMk/>
            <pc:sldMk cId="1019021876" sldId="264"/>
            <ac:cxnSpMk id="18" creationId="{7D49205A-1239-3D3C-69A0-3E1AE1540D4A}"/>
          </ac:cxnSpMkLst>
        </pc:cxnChg>
        <pc:cxnChg chg="mod">
          <ac:chgData name="Montiglio, Pierre-Olivier" userId="2b6b8fa3-1adf-4133-8ff0-9ad8f8f39005" providerId="ADAL" clId="{8E734D9E-30F5-47AE-93E8-E44566E55D7A}" dt="2023-04-12T18:09:02.564" v="1718" actId="208"/>
          <ac:cxnSpMkLst>
            <pc:docMk/>
            <pc:sldMk cId="1019021876" sldId="264"/>
            <ac:cxnSpMk id="22" creationId="{27DE1113-334E-85C8-9A00-9191D589CCA6}"/>
          </ac:cxnSpMkLst>
        </pc:cxnChg>
        <pc:cxnChg chg="mod">
          <ac:chgData name="Montiglio, Pierre-Olivier" userId="2b6b8fa3-1adf-4133-8ff0-9ad8f8f39005" providerId="ADAL" clId="{8E734D9E-30F5-47AE-93E8-E44566E55D7A}" dt="2023-04-12T18:09:25.079" v="1724" actId="14100"/>
          <ac:cxnSpMkLst>
            <pc:docMk/>
            <pc:sldMk cId="1019021876" sldId="264"/>
            <ac:cxnSpMk id="30" creationId="{FA4A3551-1A22-9D64-F283-3E73491A1E54}"/>
          </ac:cxnSpMkLst>
        </pc:cxnChg>
        <pc:cxnChg chg="mod">
          <ac:chgData name="Montiglio, Pierre-Olivier" userId="2b6b8fa3-1adf-4133-8ff0-9ad8f8f39005" providerId="ADAL" clId="{8E734D9E-30F5-47AE-93E8-E44566E55D7A}" dt="2023-04-12T18:10:02.096" v="1732" actId="14100"/>
          <ac:cxnSpMkLst>
            <pc:docMk/>
            <pc:sldMk cId="1019021876" sldId="264"/>
            <ac:cxnSpMk id="32" creationId="{2B1130E5-F428-6BD2-E202-05E1E637DE94}"/>
          </ac:cxnSpMkLst>
        </pc:cxnChg>
        <pc:cxnChg chg="add mod">
          <ac:chgData name="Montiglio, Pierre-Olivier" userId="2b6b8fa3-1adf-4133-8ff0-9ad8f8f39005" providerId="ADAL" clId="{8E734D9E-30F5-47AE-93E8-E44566E55D7A}" dt="2023-04-12T18:11:16.350" v="1744" actId="14100"/>
          <ac:cxnSpMkLst>
            <pc:docMk/>
            <pc:sldMk cId="1019021876" sldId="264"/>
            <ac:cxnSpMk id="33" creationId="{35351B2E-39CF-4EA2-FF51-BD12314063AA}"/>
          </ac:cxnSpMkLst>
        </pc:cxnChg>
        <pc:cxnChg chg="mod">
          <ac:chgData name="Montiglio, Pierre-Olivier" userId="2b6b8fa3-1adf-4133-8ff0-9ad8f8f39005" providerId="ADAL" clId="{8E734D9E-30F5-47AE-93E8-E44566E55D7A}" dt="2023-04-12T18:09:49.588" v="1729" actId="14100"/>
          <ac:cxnSpMkLst>
            <pc:docMk/>
            <pc:sldMk cId="1019021876" sldId="264"/>
            <ac:cxnSpMk id="35" creationId="{460B5340-9439-C8AA-D0C5-EC3D2A04B5FD}"/>
          </ac:cxnSpMkLst>
        </pc:cxnChg>
      </pc:sldChg>
      <pc:sldChg chg="addSp delSp modSp mod ord modNotesTx">
        <pc:chgData name="Montiglio, Pierre-Olivier" userId="2b6b8fa3-1adf-4133-8ff0-9ad8f8f39005" providerId="ADAL" clId="{8E734D9E-30F5-47AE-93E8-E44566E55D7A}" dt="2023-05-02T14:18:51.687" v="9091" actId="20577"/>
        <pc:sldMkLst>
          <pc:docMk/>
          <pc:sldMk cId="1390670956" sldId="265"/>
        </pc:sldMkLst>
        <pc:spChg chg="mod">
          <ac:chgData name="Montiglio, Pierre-Olivier" userId="2b6b8fa3-1adf-4133-8ff0-9ad8f8f39005" providerId="ADAL" clId="{8E734D9E-30F5-47AE-93E8-E44566E55D7A}" dt="2023-04-12T17:55:55.061" v="1229" actId="20577"/>
          <ac:spMkLst>
            <pc:docMk/>
            <pc:sldMk cId="1390670956" sldId="265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2T18:31:46.596" v="2386" actId="20577"/>
          <ac:spMkLst>
            <pc:docMk/>
            <pc:sldMk cId="1390670956" sldId="265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2T18:28:51.774" v="2296" actId="21"/>
          <ac:spMkLst>
            <pc:docMk/>
            <pc:sldMk cId="1390670956" sldId="265"/>
            <ac:spMk id="5" creationId="{029951F8-C40F-7B98-3663-FF898A6109E7}"/>
          </ac:spMkLst>
        </pc:spChg>
        <pc:spChg chg="mod">
          <ac:chgData name="Montiglio, Pierre-Olivier" userId="2b6b8fa3-1adf-4133-8ff0-9ad8f8f39005" providerId="ADAL" clId="{8E734D9E-30F5-47AE-93E8-E44566E55D7A}" dt="2023-04-12T18:25:45.409" v="2214" actId="1076"/>
          <ac:spMkLst>
            <pc:docMk/>
            <pc:sldMk cId="1390670956" sldId="265"/>
            <ac:spMk id="6" creationId="{0ADA9F1E-6B71-0677-6D59-C170FD61BC29}"/>
          </ac:spMkLst>
        </pc:spChg>
        <pc:spChg chg="add del mod ord">
          <ac:chgData name="Montiglio, Pierre-Olivier" userId="2b6b8fa3-1adf-4133-8ff0-9ad8f8f39005" providerId="ADAL" clId="{8E734D9E-30F5-47AE-93E8-E44566E55D7A}" dt="2023-04-12T18:30:42.459" v="2318" actId="478"/>
          <ac:spMkLst>
            <pc:docMk/>
            <pc:sldMk cId="1390670956" sldId="265"/>
            <ac:spMk id="7" creationId="{CFB45E0B-7B91-2AF1-FBDD-606BCC9C4CD0}"/>
          </ac:spMkLst>
        </pc:spChg>
        <pc:spChg chg="add del mod ord">
          <ac:chgData name="Montiglio, Pierre-Olivier" userId="2b6b8fa3-1adf-4133-8ff0-9ad8f8f39005" providerId="ADAL" clId="{8E734D9E-30F5-47AE-93E8-E44566E55D7A}" dt="2023-04-12T18:32:16.928" v="2389" actId="478"/>
          <ac:spMkLst>
            <pc:docMk/>
            <pc:sldMk cId="1390670956" sldId="265"/>
            <ac:spMk id="8" creationId="{F96EE54F-5433-3BE5-B3E9-A620C29F2C83}"/>
          </ac:spMkLst>
        </pc:spChg>
        <pc:spChg chg="add del">
          <ac:chgData name="Montiglio, Pierre-Olivier" userId="2b6b8fa3-1adf-4133-8ff0-9ad8f8f39005" providerId="ADAL" clId="{8E734D9E-30F5-47AE-93E8-E44566E55D7A}" dt="2023-04-12T18:24:24.939" v="2093" actId="22"/>
          <ac:spMkLst>
            <pc:docMk/>
            <pc:sldMk cId="1390670956" sldId="265"/>
            <ac:spMk id="10" creationId="{B851ECE4-911D-2576-8AC9-9769FA803521}"/>
          </ac:spMkLst>
        </pc:spChg>
        <pc:spChg chg="add del mod">
          <ac:chgData name="Montiglio, Pierre-Olivier" userId="2b6b8fa3-1adf-4133-8ff0-9ad8f8f39005" providerId="ADAL" clId="{8E734D9E-30F5-47AE-93E8-E44566E55D7A}" dt="2023-04-12T18:31:57.138" v="2388"/>
          <ac:spMkLst>
            <pc:docMk/>
            <pc:sldMk cId="1390670956" sldId="265"/>
            <ac:spMk id="12" creationId="{B914BC14-4A1B-A839-99BF-C685DDEA2AA0}"/>
          </ac:spMkLst>
        </pc:spChg>
        <pc:picChg chg="add mod">
          <ac:chgData name="Montiglio, Pierre-Olivier" userId="2b6b8fa3-1adf-4133-8ff0-9ad8f8f39005" providerId="ADAL" clId="{8E734D9E-30F5-47AE-93E8-E44566E55D7A}" dt="2023-04-12T18:25:45.409" v="2214" actId="1076"/>
          <ac:picMkLst>
            <pc:docMk/>
            <pc:sldMk cId="1390670956" sldId="265"/>
            <ac:picMk id="11" creationId="{D51D8074-11E7-77EE-A0FC-5748457EEA8C}"/>
          </ac:picMkLst>
        </pc:picChg>
        <pc:picChg chg="add del mod">
          <ac:chgData name="Montiglio, Pierre-Olivier" userId="2b6b8fa3-1adf-4133-8ff0-9ad8f8f39005" providerId="ADAL" clId="{8E734D9E-30F5-47AE-93E8-E44566E55D7A}" dt="2023-04-12T18:24:59.488" v="2120" actId="478"/>
          <ac:picMkLst>
            <pc:docMk/>
            <pc:sldMk cId="1390670956" sldId="265"/>
            <ac:picMk id="1026" creationId="{94D43E19-7CD1-85BB-2428-37E1BCA50D0C}"/>
          </ac:picMkLst>
        </pc:picChg>
        <pc:picChg chg="add mod">
          <ac:chgData name="Montiglio, Pierre-Olivier" userId="2b6b8fa3-1adf-4133-8ff0-9ad8f8f39005" providerId="ADAL" clId="{8E734D9E-30F5-47AE-93E8-E44566E55D7A}" dt="2023-04-12T18:25:45.409" v="2214" actId="1076"/>
          <ac:picMkLst>
            <pc:docMk/>
            <pc:sldMk cId="1390670956" sldId="265"/>
            <ac:picMk id="1028" creationId="{88A8829D-F098-F1FD-DEF8-7985C5230DD9}"/>
          </ac:picMkLst>
        </pc:picChg>
        <pc:picChg chg="add mod">
          <ac:chgData name="Montiglio, Pierre-Olivier" userId="2b6b8fa3-1adf-4133-8ff0-9ad8f8f39005" providerId="ADAL" clId="{8E734D9E-30F5-47AE-93E8-E44566E55D7A}" dt="2023-04-12T18:25:45.409" v="2214" actId="1076"/>
          <ac:picMkLst>
            <pc:docMk/>
            <pc:sldMk cId="1390670956" sldId="265"/>
            <ac:picMk id="1030" creationId="{19F6216A-CDA7-3F89-687D-F5CA00FE584B}"/>
          </ac:picMkLst>
        </pc:picChg>
      </pc:sldChg>
      <pc:sldChg chg="modSp del mod">
        <pc:chgData name="Montiglio, Pierre-Olivier" userId="2b6b8fa3-1adf-4133-8ff0-9ad8f8f39005" providerId="ADAL" clId="{8E734D9E-30F5-47AE-93E8-E44566E55D7A}" dt="2023-05-16T20:22:56.468" v="20435" actId="47"/>
        <pc:sldMkLst>
          <pc:docMk/>
          <pc:sldMk cId="2727203796" sldId="266"/>
        </pc:sldMkLst>
        <pc:spChg chg="mod">
          <ac:chgData name="Montiglio, Pierre-Olivier" userId="2b6b8fa3-1adf-4133-8ff0-9ad8f8f39005" providerId="ADAL" clId="{8E734D9E-30F5-47AE-93E8-E44566E55D7A}" dt="2023-04-13T17:17:38.208" v="2581" actId="20577"/>
          <ac:spMkLst>
            <pc:docMk/>
            <pc:sldMk cId="2727203796" sldId="266"/>
            <ac:spMk id="2" creationId="{05466031-59CD-48C7-F3BB-C608B6E7AEB2}"/>
          </ac:spMkLst>
        </pc:spChg>
      </pc:sldChg>
      <pc:sldChg chg="addSp modSp mod modNotesTx">
        <pc:chgData name="Montiglio, Pierre-Olivier" userId="2b6b8fa3-1adf-4133-8ff0-9ad8f8f39005" providerId="ADAL" clId="{8E734D9E-30F5-47AE-93E8-E44566E55D7A}" dt="2023-04-26T18:55:23.471" v="8636" actId="20577"/>
        <pc:sldMkLst>
          <pc:docMk/>
          <pc:sldMk cId="3890533486" sldId="268"/>
        </pc:sldMkLst>
        <pc:spChg chg="mod">
          <ac:chgData name="Montiglio, Pierre-Olivier" userId="2b6b8fa3-1adf-4133-8ff0-9ad8f8f39005" providerId="ADAL" clId="{8E734D9E-30F5-47AE-93E8-E44566E55D7A}" dt="2023-04-13T20:12:51.238" v="6525" actId="20577"/>
          <ac:spMkLst>
            <pc:docMk/>
            <pc:sldMk cId="3890533486" sldId="268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26T18:55:23.471" v="8636" actId="20577"/>
          <ac:spMkLst>
            <pc:docMk/>
            <pc:sldMk cId="3890533486" sldId="268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3T20:10:52.430" v="6447" actId="20577"/>
          <ac:spMkLst>
            <pc:docMk/>
            <pc:sldMk cId="3890533486" sldId="268"/>
            <ac:spMk id="5" creationId="{1D8A8D59-2579-7F5E-7640-C4CFFDE9941C}"/>
          </ac:spMkLst>
        </pc:spChg>
        <pc:picChg chg="add mod">
          <ac:chgData name="Montiglio, Pierre-Olivier" userId="2b6b8fa3-1adf-4133-8ff0-9ad8f8f39005" providerId="ADAL" clId="{8E734D9E-30F5-47AE-93E8-E44566E55D7A}" dt="2023-04-13T19:36:14.311" v="5461"/>
          <ac:picMkLst>
            <pc:docMk/>
            <pc:sldMk cId="3890533486" sldId="268"/>
            <ac:picMk id="1026" creationId="{20405336-4FFB-0380-64FD-423063E2161C}"/>
          </ac:picMkLst>
        </pc:picChg>
      </pc:sldChg>
      <pc:sldChg chg="addSp modSp mod">
        <pc:chgData name="Montiglio, Pierre-Olivier" userId="2b6b8fa3-1adf-4133-8ff0-9ad8f8f39005" providerId="ADAL" clId="{8E734D9E-30F5-47AE-93E8-E44566E55D7A}" dt="2023-04-26T18:57:07.521" v="8789" actId="20577"/>
        <pc:sldMkLst>
          <pc:docMk/>
          <pc:sldMk cId="1972903725" sldId="269"/>
        </pc:sldMkLst>
        <pc:spChg chg="mod">
          <ac:chgData name="Montiglio, Pierre-Olivier" userId="2b6b8fa3-1adf-4133-8ff0-9ad8f8f39005" providerId="ADAL" clId="{8E734D9E-30F5-47AE-93E8-E44566E55D7A}" dt="2023-04-13T20:12:57.570" v="6528" actId="20577"/>
          <ac:spMkLst>
            <pc:docMk/>
            <pc:sldMk cId="1972903725" sldId="269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26T18:57:07.521" v="8789" actId="20577"/>
          <ac:spMkLst>
            <pc:docMk/>
            <pc:sldMk cId="1972903725" sldId="269"/>
            <ac:spMk id="3" creationId="{46B05C71-9885-563E-685C-EAF849744A38}"/>
          </ac:spMkLst>
        </pc:spChg>
        <pc:picChg chg="add mod">
          <ac:chgData name="Montiglio, Pierre-Olivier" userId="2b6b8fa3-1adf-4133-8ff0-9ad8f8f39005" providerId="ADAL" clId="{8E734D9E-30F5-47AE-93E8-E44566E55D7A}" dt="2023-04-13T19:36:38.313" v="5465" actId="167"/>
          <ac:picMkLst>
            <pc:docMk/>
            <pc:sldMk cId="1972903725" sldId="269"/>
            <ac:picMk id="7" creationId="{6C70921D-BB3D-4392-AF2C-1E129EB702E1}"/>
          </ac:picMkLst>
        </pc:picChg>
      </pc:sldChg>
      <pc:sldChg chg="modSp del mod ord">
        <pc:chgData name="Montiglio, Pierre-Olivier" userId="2b6b8fa3-1adf-4133-8ff0-9ad8f8f39005" providerId="ADAL" clId="{8E734D9E-30F5-47AE-93E8-E44566E55D7A}" dt="2023-04-13T19:25:46.935" v="5282" actId="47"/>
        <pc:sldMkLst>
          <pc:docMk/>
          <pc:sldMk cId="4258698047" sldId="272"/>
        </pc:sldMkLst>
        <pc:spChg chg="mod">
          <ac:chgData name="Montiglio, Pierre-Olivier" userId="2b6b8fa3-1adf-4133-8ff0-9ad8f8f39005" providerId="ADAL" clId="{8E734D9E-30F5-47AE-93E8-E44566E55D7A}" dt="2023-04-13T17:17:51.303" v="2625" actId="20577"/>
          <ac:spMkLst>
            <pc:docMk/>
            <pc:sldMk cId="4258698047" sldId="272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18:28:10.107" v="4316" actId="21"/>
          <ac:spMkLst>
            <pc:docMk/>
            <pc:sldMk cId="4258698047" sldId="272"/>
            <ac:spMk id="3" creationId="{46B05C71-9885-563E-685C-EAF849744A38}"/>
          </ac:spMkLst>
        </pc:spChg>
      </pc:sldChg>
      <pc:sldChg chg="addSp delSp modSp mod modCm">
        <pc:chgData name="Montiglio, Pierre-Olivier" userId="2b6b8fa3-1adf-4133-8ff0-9ad8f8f39005" providerId="ADAL" clId="{8E734D9E-30F5-47AE-93E8-E44566E55D7A}" dt="2023-04-26T18:48:50.163" v="8534" actId="20577"/>
        <pc:sldMkLst>
          <pc:docMk/>
          <pc:sldMk cId="423915905" sldId="273"/>
        </pc:sldMkLst>
        <pc:spChg chg="mod">
          <ac:chgData name="Montiglio, Pierre-Olivier" userId="2b6b8fa3-1adf-4133-8ff0-9ad8f8f39005" providerId="ADAL" clId="{8E734D9E-30F5-47AE-93E8-E44566E55D7A}" dt="2023-04-13T20:28:36.780" v="6978" actId="20577"/>
          <ac:spMkLst>
            <pc:docMk/>
            <pc:sldMk cId="423915905" sldId="273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26T18:48:50.163" v="8534" actId="20577"/>
          <ac:spMkLst>
            <pc:docMk/>
            <pc:sldMk cId="423915905" sldId="273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4:21.277" v="8497" actId="1035"/>
          <ac:spMkLst>
            <pc:docMk/>
            <pc:sldMk cId="423915905" sldId="273"/>
            <ac:spMk id="5" creationId="{B75F979C-A491-424C-A516-84E947D67BBE}"/>
          </ac:spMkLst>
        </pc:spChg>
        <pc:spChg chg="add del mod">
          <ac:chgData name="Montiglio, Pierre-Olivier" userId="2b6b8fa3-1adf-4133-8ff0-9ad8f8f39005" providerId="ADAL" clId="{8E734D9E-30F5-47AE-93E8-E44566E55D7A}" dt="2023-04-26T18:48:34.661" v="8531" actId="478"/>
          <ac:spMkLst>
            <pc:docMk/>
            <pc:sldMk cId="423915905" sldId="273"/>
            <ac:spMk id="7" creationId="{172C9869-2425-37BB-F48F-A43046095FF5}"/>
          </ac:spMkLst>
        </pc:spChg>
        <pc:spChg chg="add del mod">
          <ac:chgData name="Montiglio, Pierre-Olivier" userId="2b6b8fa3-1adf-4133-8ff0-9ad8f8f39005" providerId="ADAL" clId="{8E734D9E-30F5-47AE-93E8-E44566E55D7A}" dt="2023-04-26T18:48:15.737" v="8527" actId="478"/>
          <ac:spMkLst>
            <pc:docMk/>
            <pc:sldMk cId="423915905" sldId="273"/>
            <ac:spMk id="8" creationId="{06E91D37-FA4B-41CE-DF3E-0FA62F646F99}"/>
          </ac:spMkLst>
        </pc:spChg>
        <pc:spChg chg="add del mod">
          <ac:chgData name="Montiglio, Pierre-Olivier" userId="2b6b8fa3-1adf-4133-8ff0-9ad8f8f39005" providerId="ADAL" clId="{8E734D9E-30F5-47AE-93E8-E44566E55D7A}" dt="2023-04-26T18:48:34.661" v="8531" actId="478"/>
          <ac:spMkLst>
            <pc:docMk/>
            <pc:sldMk cId="423915905" sldId="273"/>
            <ac:spMk id="9" creationId="{92D743B6-5B53-1E2C-AFE0-0C0A6C39898B}"/>
          </ac:spMkLst>
        </pc:spChg>
        <pc:spChg chg="add del mod">
          <ac:chgData name="Montiglio, Pierre-Olivier" userId="2b6b8fa3-1adf-4133-8ff0-9ad8f8f39005" providerId="ADAL" clId="{8E734D9E-30F5-47AE-93E8-E44566E55D7A}" dt="2023-04-26T18:48:15.737" v="8527" actId="478"/>
          <ac:spMkLst>
            <pc:docMk/>
            <pc:sldMk cId="423915905" sldId="273"/>
            <ac:spMk id="10" creationId="{497DF1CA-96B2-DAD0-D40D-258B44317C8D}"/>
          </ac:spMkLst>
        </pc:spChg>
        <pc:picChg chg="add mod">
          <ac:chgData name="Montiglio, Pierre-Olivier" userId="2b6b8fa3-1adf-4133-8ff0-9ad8f8f39005" providerId="ADAL" clId="{8E734D9E-30F5-47AE-93E8-E44566E55D7A}" dt="2023-04-13T20:21:25.059" v="6777" actId="167"/>
          <ac:picMkLst>
            <pc:docMk/>
            <pc:sldMk cId="423915905" sldId="273"/>
            <ac:picMk id="11" creationId="{4EA21EB5-73E2-4447-77DD-0996CC7B5195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48:27.793" v="8530"/>
              <pc2:cmMkLst xmlns:pc2="http://schemas.microsoft.com/office/powerpoint/2019/9/main/command">
                <pc:docMk/>
                <pc:sldMk cId="423915905" sldId="273"/>
                <pc2:cmMk id="{511A78CC-C602-4FED-BC2B-FA4319869F2C}"/>
              </pc2:cmMkLst>
            </pc226:cmChg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48:25.303" v="8529"/>
              <pc2:cmMkLst xmlns:pc2="http://schemas.microsoft.com/office/powerpoint/2019/9/main/command">
                <pc:docMk/>
                <pc:sldMk cId="423915905" sldId="273"/>
                <pc2:cmMk id="{E2BCC4E3-FBF7-409B-A0E5-944E5D3D4630}"/>
              </pc2:cmMkLst>
            </pc226:cmChg>
          </p:ext>
        </pc:extLst>
      </pc:sldChg>
      <pc:sldChg chg="addSp modSp mod">
        <pc:chgData name="Montiglio, Pierre-Olivier" userId="2b6b8fa3-1adf-4133-8ff0-9ad8f8f39005" providerId="ADAL" clId="{8E734D9E-30F5-47AE-93E8-E44566E55D7A}" dt="2023-04-26T18:45:08.300" v="8507"/>
        <pc:sldMkLst>
          <pc:docMk/>
          <pc:sldMk cId="2955988863" sldId="274"/>
        </pc:sldMkLst>
        <pc:spChg chg="mod">
          <ac:chgData name="Montiglio, Pierre-Olivier" userId="2b6b8fa3-1adf-4133-8ff0-9ad8f8f39005" providerId="ADAL" clId="{8E734D9E-30F5-47AE-93E8-E44566E55D7A}" dt="2023-04-13T20:28:42.490" v="6979"/>
          <ac:spMkLst>
            <pc:docMk/>
            <pc:sldMk cId="2955988863" sldId="274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3T20:22:22.980" v="6785" actId="207"/>
          <ac:spMkLst>
            <pc:docMk/>
            <pc:sldMk cId="2955988863" sldId="274"/>
            <ac:spMk id="4" creationId="{82ED5BC3-FCE0-DB00-EB2B-E1EF0D87FCF4}"/>
          </ac:spMkLst>
        </pc:spChg>
        <pc:spChg chg="mod">
          <ac:chgData name="Montiglio, Pierre-Olivier" userId="2b6b8fa3-1adf-4133-8ff0-9ad8f8f39005" providerId="ADAL" clId="{8E734D9E-30F5-47AE-93E8-E44566E55D7A}" dt="2023-04-26T18:45:08.300" v="8507"/>
          <ac:spMkLst>
            <pc:docMk/>
            <pc:sldMk cId="2955988863" sldId="274"/>
            <ac:spMk id="5" creationId="{B75F979C-A491-424C-A516-84E947D67BBE}"/>
          </ac:spMkLst>
        </pc:spChg>
        <pc:spChg chg="mod">
          <ac:chgData name="Montiglio, Pierre-Olivier" userId="2b6b8fa3-1adf-4133-8ff0-9ad8f8f39005" providerId="ADAL" clId="{8E734D9E-30F5-47AE-93E8-E44566E55D7A}" dt="2023-04-13T20:22:22.980" v="6785" actId="207"/>
          <ac:spMkLst>
            <pc:docMk/>
            <pc:sldMk cId="2955988863" sldId="274"/>
            <ac:spMk id="6" creationId="{AE9EC12B-C5DC-17B8-E5DF-20FA0563B326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23" creationId="{29600DE7-8347-6FF0-4D48-2354FC1BCA2E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24" creationId="{E8236A01-8EAB-55BD-AD7E-A2440E832187}"/>
          </ac:spMkLst>
        </pc:spChg>
        <pc:spChg chg="mod">
          <ac:chgData name="Montiglio, Pierre-Olivier" userId="2b6b8fa3-1adf-4133-8ff0-9ad8f8f39005" providerId="ADAL" clId="{8E734D9E-30F5-47AE-93E8-E44566E55D7A}" dt="2023-04-13T20:23:02.234" v="6787" actId="1582"/>
          <ac:spMkLst>
            <pc:docMk/>
            <pc:sldMk cId="2955988863" sldId="274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8E734D9E-30F5-47AE-93E8-E44566E55D7A}" dt="2023-04-13T20:23:02.234" v="6787" actId="1582"/>
          <ac:spMkLst>
            <pc:docMk/>
            <pc:sldMk cId="2955988863" sldId="274"/>
            <ac:spMk id="42" creationId="{2CE83447-9034-E44D-BFDD-A919C040C077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45" creationId="{AC0E039A-E052-CEF3-E86C-B35EA2D7B203}"/>
          </ac:spMkLst>
        </pc:spChg>
        <pc:spChg chg="mod">
          <ac:chgData name="Montiglio, Pierre-Olivier" userId="2b6b8fa3-1adf-4133-8ff0-9ad8f8f39005" providerId="ADAL" clId="{8E734D9E-30F5-47AE-93E8-E44566E55D7A}" dt="2023-04-13T20:23:02.234" v="6787" actId="1582"/>
          <ac:spMkLst>
            <pc:docMk/>
            <pc:sldMk cId="2955988863" sldId="274"/>
            <ac:spMk id="46" creationId="{497CCD33-F4DA-AF02-546F-B8BE73FBB157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48" creationId="{622FD59D-B8E8-7466-2A3E-C91F9F03B91F}"/>
          </ac:spMkLst>
        </pc:spChg>
        <pc:spChg chg="mod">
          <ac:chgData name="Montiglio, Pierre-Olivier" userId="2b6b8fa3-1adf-4133-8ff0-9ad8f8f39005" providerId="ADAL" clId="{8E734D9E-30F5-47AE-93E8-E44566E55D7A}" dt="2023-04-13T20:23:02.234" v="6787" actId="1582"/>
          <ac:spMkLst>
            <pc:docMk/>
            <pc:sldMk cId="2955988863" sldId="274"/>
            <ac:spMk id="49" creationId="{51816821-8C2E-28FE-F3DA-A9CEABFFE84A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52" creationId="{441F1F03-9D42-4749-D22C-96940566D239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53" creationId="{D276C4E6-9849-D54E-7A17-AEAC2115E79E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54" creationId="{EFCAE4CA-02F1-C75D-86AD-087794E167FA}"/>
          </ac:spMkLst>
        </pc:spChg>
        <pc:picChg chg="add mod">
          <ac:chgData name="Montiglio, Pierre-Olivier" userId="2b6b8fa3-1adf-4133-8ff0-9ad8f8f39005" providerId="ADAL" clId="{8E734D9E-30F5-47AE-93E8-E44566E55D7A}" dt="2023-04-13T20:22:33.505" v="6786" actId="207"/>
          <ac:picMkLst>
            <pc:docMk/>
            <pc:sldMk cId="2955988863" sldId="274"/>
            <ac:picMk id="7" creationId="{4D8542A0-041A-6F4E-FDC3-905DEFC32217}"/>
          </ac:picMkLst>
        </pc:pic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8" creationId="{4571F922-FBCE-00C4-4D7E-524FB69CB3AB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9" creationId="{A48E910D-B884-1373-FD99-966AF20203E1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13" creationId="{41EE4D03-B484-9F9E-5527-76368B5F7F55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14" creationId="{BD60CAA8-ECB0-92C8-293E-52EAC2E33095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17" creationId="{57F44DD4-29AC-01A5-2E99-7DDDC85D9A4F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20" creationId="{1E9F0145-21A5-7C4A-FCDE-1793EBEFD2AF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30" creationId="{F9712045-BD6C-1754-E0BD-6C76A384C74F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43" creationId="{99E843D0-02B0-50BD-8C09-62C4ADB99C09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44" creationId="{38959C92-D014-6DB9-F5D5-0994C55F7C92}"/>
          </ac:cxnSpMkLst>
        </pc:cxnChg>
      </pc:sldChg>
      <pc:sldChg chg="addSp modSp mod">
        <pc:chgData name="Montiglio, Pierre-Olivier" userId="2b6b8fa3-1adf-4133-8ff0-9ad8f8f39005" providerId="ADAL" clId="{8E734D9E-30F5-47AE-93E8-E44566E55D7A}" dt="2023-04-26T18:45:11.402" v="8508"/>
        <pc:sldMkLst>
          <pc:docMk/>
          <pc:sldMk cId="4223790480" sldId="275"/>
        </pc:sldMkLst>
        <pc:spChg chg="mod">
          <ac:chgData name="Montiglio, Pierre-Olivier" userId="2b6b8fa3-1adf-4133-8ff0-9ad8f8f39005" providerId="ADAL" clId="{8E734D9E-30F5-47AE-93E8-E44566E55D7A}" dt="2023-04-13T20:28:56.105" v="6980"/>
          <ac:spMkLst>
            <pc:docMk/>
            <pc:sldMk cId="4223790480" sldId="275"/>
            <ac:spMk id="2" creationId="{05466031-59CD-48C7-F3BB-C608B6E7AEB2}"/>
          </ac:spMkLst>
        </pc:spChg>
        <pc:spChg chg="mod ord">
          <ac:chgData name="Montiglio, Pierre-Olivier" userId="2b6b8fa3-1adf-4133-8ff0-9ad8f8f39005" providerId="ADAL" clId="{8E734D9E-30F5-47AE-93E8-E44566E55D7A}" dt="2023-04-13T20:23:24.659" v="6791" actId="207"/>
          <ac:spMkLst>
            <pc:docMk/>
            <pc:sldMk cId="4223790480" sldId="275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5:11.402" v="8508"/>
          <ac:spMkLst>
            <pc:docMk/>
            <pc:sldMk cId="4223790480" sldId="275"/>
            <ac:spMk id="5" creationId="{B75F979C-A491-424C-A516-84E947D67BBE}"/>
          </ac:spMkLst>
        </pc:spChg>
        <pc:spChg chg="mod">
          <ac:chgData name="Montiglio, Pierre-Olivier" userId="2b6b8fa3-1adf-4133-8ff0-9ad8f8f39005" providerId="ADAL" clId="{8E734D9E-30F5-47AE-93E8-E44566E55D7A}" dt="2023-04-13T20:23:20.144" v="6790" actId="207"/>
          <ac:spMkLst>
            <pc:docMk/>
            <pc:sldMk cId="4223790480" sldId="275"/>
            <ac:spMk id="19" creationId="{7FDF0BAD-F698-9AD3-CBB9-A07016D46CDE}"/>
          </ac:spMkLst>
        </pc:spChg>
        <pc:spChg chg="mod">
          <ac:chgData name="Montiglio, Pierre-Olivier" userId="2b6b8fa3-1adf-4133-8ff0-9ad8f8f39005" providerId="ADAL" clId="{8E734D9E-30F5-47AE-93E8-E44566E55D7A}" dt="2023-04-13T20:23:20.144" v="6790" actId="207"/>
          <ac:spMkLst>
            <pc:docMk/>
            <pc:sldMk cId="4223790480" sldId="275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8E734D9E-30F5-47AE-93E8-E44566E55D7A}" dt="2023-04-13T20:23:20.144" v="6790" actId="207"/>
          <ac:spMkLst>
            <pc:docMk/>
            <pc:sldMk cId="4223790480" sldId="275"/>
            <ac:spMk id="45" creationId="{AC0E039A-E052-CEF3-E86C-B35EA2D7B203}"/>
          </ac:spMkLst>
        </pc:spChg>
        <pc:spChg chg="mod">
          <ac:chgData name="Montiglio, Pierre-Olivier" userId="2b6b8fa3-1adf-4133-8ff0-9ad8f8f39005" providerId="ADAL" clId="{8E734D9E-30F5-47AE-93E8-E44566E55D7A}" dt="2023-04-13T20:23:20.144" v="6790" actId="207"/>
          <ac:spMkLst>
            <pc:docMk/>
            <pc:sldMk cId="4223790480" sldId="275"/>
            <ac:spMk id="53" creationId="{D276C4E6-9849-D54E-7A17-AEAC2115E79E}"/>
          </ac:spMkLst>
        </pc:spChg>
        <pc:spChg chg="mod">
          <ac:chgData name="Montiglio, Pierre-Olivier" userId="2b6b8fa3-1adf-4133-8ff0-9ad8f8f39005" providerId="ADAL" clId="{8E734D9E-30F5-47AE-93E8-E44566E55D7A}" dt="2023-04-13T20:23:20.144" v="6790" actId="207"/>
          <ac:spMkLst>
            <pc:docMk/>
            <pc:sldMk cId="4223790480" sldId="275"/>
            <ac:spMk id="54" creationId="{EFCAE4CA-02F1-C75D-86AD-087794E167FA}"/>
          </ac:spMkLst>
        </pc:spChg>
        <pc:picChg chg="add mod">
          <ac:chgData name="Montiglio, Pierre-Olivier" userId="2b6b8fa3-1adf-4133-8ff0-9ad8f8f39005" providerId="ADAL" clId="{8E734D9E-30F5-47AE-93E8-E44566E55D7A}" dt="2023-04-13T20:23:11.503" v="6789" actId="167"/>
          <ac:picMkLst>
            <pc:docMk/>
            <pc:sldMk cId="4223790480" sldId="275"/>
            <ac:picMk id="13" creationId="{C50FC53F-00BD-E7D6-792C-58D07B9D3831}"/>
          </ac:picMkLst>
        </pc:pic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8" creationId="{4571F922-FBCE-00C4-4D7E-524FB69CB3AB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9" creationId="{A48E910D-B884-1373-FD99-966AF20203E1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10" creationId="{0017527C-73BC-FC38-325E-5D5D2D0C8B65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11" creationId="{64D22903-6490-371F-ABC2-0B2D0E89CFC6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12" creationId="{B94223C2-E388-01D2-B96B-59AD4A93538A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15" creationId="{D7713FC4-AE0B-838D-FB72-C322F403CBD4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30" creationId="{F9712045-BD6C-1754-E0BD-6C76A384C74F}"/>
          </ac:cxnSpMkLst>
        </pc:cxnChg>
      </pc:sldChg>
      <pc:sldChg chg="addSp modSp mod">
        <pc:chgData name="Montiglio, Pierre-Olivier" userId="2b6b8fa3-1adf-4133-8ff0-9ad8f8f39005" providerId="ADAL" clId="{8E734D9E-30F5-47AE-93E8-E44566E55D7A}" dt="2023-04-26T18:45:15.546" v="8509"/>
        <pc:sldMkLst>
          <pc:docMk/>
          <pc:sldMk cId="2231389075" sldId="276"/>
        </pc:sldMkLst>
        <pc:spChg chg="mod">
          <ac:chgData name="Montiglio, Pierre-Olivier" userId="2b6b8fa3-1adf-4133-8ff0-9ad8f8f39005" providerId="ADAL" clId="{8E734D9E-30F5-47AE-93E8-E44566E55D7A}" dt="2023-04-13T20:29:01.380" v="6981"/>
          <ac:spMkLst>
            <pc:docMk/>
            <pc:sldMk cId="2231389075" sldId="276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5:15.546" v="8509"/>
          <ac:spMkLst>
            <pc:docMk/>
            <pc:sldMk cId="2231389075" sldId="276"/>
            <ac:spMk id="5" creationId="{B75F979C-A491-424C-A516-84E947D67BBE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26" creationId="{A3E6D868-200C-3D3B-6BF3-220DE8A99E05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27" creationId="{3B8E5F07-BA7D-AEC3-40A2-CC6D579CAA6D}"/>
          </ac:spMkLst>
        </pc:spChg>
        <pc:spChg chg="mod">
          <ac:chgData name="Montiglio, Pierre-Olivier" userId="2b6b8fa3-1adf-4133-8ff0-9ad8f8f39005" providerId="ADAL" clId="{8E734D9E-30F5-47AE-93E8-E44566E55D7A}" dt="2023-04-13T20:25:44.649" v="6907" actId="1582"/>
          <ac:spMkLst>
            <pc:docMk/>
            <pc:sldMk cId="2231389075" sldId="276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45" creationId="{AC0E039A-E052-CEF3-E86C-B35EA2D7B203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52" creationId="{441F1F03-9D42-4749-D22C-96940566D239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53" creationId="{D276C4E6-9849-D54E-7A17-AEAC2115E79E}"/>
          </ac:spMkLst>
        </pc:spChg>
        <pc:picChg chg="add mod">
          <ac:chgData name="Montiglio, Pierre-Olivier" userId="2b6b8fa3-1adf-4133-8ff0-9ad8f8f39005" providerId="ADAL" clId="{8E734D9E-30F5-47AE-93E8-E44566E55D7A}" dt="2023-04-13T20:25:31.305" v="6905" actId="167"/>
          <ac:picMkLst>
            <pc:docMk/>
            <pc:sldMk cId="2231389075" sldId="276"/>
            <ac:picMk id="13" creationId="{951FAD6B-CEC5-8BC1-7BBD-6146B89D01EB}"/>
          </ac:picMkLst>
        </pc:pic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8" creationId="{4571F922-FBCE-00C4-4D7E-524FB69CB3AB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9" creationId="{A48E910D-B884-1373-FD99-966AF20203E1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10" creationId="{0017527C-73BC-FC38-325E-5D5D2D0C8B65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11" creationId="{64D22903-6490-371F-ABC2-0B2D0E89CFC6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12" creationId="{B94223C2-E388-01D2-B96B-59AD4A93538A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15" creationId="{D7713FC4-AE0B-838D-FB72-C322F403CBD4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30" creationId="{F9712045-BD6C-1754-E0BD-6C76A384C74F}"/>
          </ac:cxnSpMkLst>
        </pc:cxnChg>
      </pc:sldChg>
      <pc:sldChg chg="addSp delSp modSp mod">
        <pc:chgData name="Montiglio, Pierre-Olivier" userId="2b6b8fa3-1adf-4133-8ff0-9ad8f8f39005" providerId="ADAL" clId="{8E734D9E-30F5-47AE-93E8-E44566E55D7A}" dt="2023-04-26T18:45:23.421" v="8510"/>
        <pc:sldMkLst>
          <pc:docMk/>
          <pc:sldMk cId="4239852043" sldId="277"/>
        </pc:sldMkLst>
        <pc:spChg chg="mod">
          <ac:chgData name="Montiglio, Pierre-Olivier" userId="2b6b8fa3-1adf-4133-8ff0-9ad8f8f39005" providerId="ADAL" clId="{8E734D9E-30F5-47AE-93E8-E44566E55D7A}" dt="2023-04-13T20:29:05.855" v="6982"/>
          <ac:spMkLst>
            <pc:docMk/>
            <pc:sldMk cId="4239852043" sldId="277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25:55.772" v="6910" actId="207"/>
          <ac:spMkLst>
            <pc:docMk/>
            <pc:sldMk cId="4239852043" sldId="277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5:23.421" v="8510"/>
          <ac:spMkLst>
            <pc:docMk/>
            <pc:sldMk cId="4239852043" sldId="277"/>
            <ac:spMk id="5" creationId="{B75F979C-A491-424C-A516-84E947D67BBE}"/>
          </ac:spMkLst>
        </pc:spChg>
        <pc:spChg chg="add del mod">
          <ac:chgData name="Montiglio, Pierre-Olivier" userId="2b6b8fa3-1adf-4133-8ff0-9ad8f8f39005" providerId="ADAL" clId="{8E734D9E-30F5-47AE-93E8-E44566E55D7A}" dt="2023-04-12T17:11:11.952" v="300"/>
          <ac:spMkLst>
            <pc:docMk/>
            <pc:sldMk cId="4239852043" sldId="277"/>
            <ac:spMk id="13" creationId="{D7C43374-0D7A-FC65-17FF-C42866AE7BD5}"/>
          </ac:spMkLst>
        </pc:spChg>
        <pc:spChg chg="mod">
          <ac:chgData name="Montiglio, Pierre-Olivier" userId="2b6b8fa3-1adf-4133-8ff0-9ad8f8f39005" providerId="ADAL" clId="{8E734D9E-30F5-47AE-93E8-E44566E55D7A}" dt="2023-04-13T20:25:55.772" v="6910" actId="207"/>
          <ac:spMkLst>
            <pc:docMk/>
            <pc:sldMk cId="4239852043" sldId="277"/>
            <ac:spMk id="27" creationId="{3AF1EC22-AD06-8839-E191-A49B59337153}"/>
          </ac:spMkLst>
        </pc:spChg>
        <pc:spChg chg="mod">
          <ac:chgData name="Montiglio, Pierre-Olivier" userId="2b6b8fa3-1adf-4133-8ff0-9ad8f8f39005" providerId="ADAL" clId="{8E734D9E-30F5-47AE-93E8-E44566E55D7A}" dt="2023-04-13T20:25:55.772" v="6910" actId="207"/>
          <ac:spMkLst>
            <pc:docMk/>
            <pc:sldMk cId="4239852043" sldId="277"/>
            <ac:spMk id="45" creationId="{AC0E039A-E052-CEF3-E86C-B35EA2D7B203}"/>
          </ac:spMkLst>
        </pc:spChg>
        <pc:spChg chg="mod">
          <ac:chgData name="Montiglio, Pierre-Olivier" userId="2b6b8fa3-1adf-4133-8ff0-9ad8f8f39005" providerId="ADAL" clId="{8E734D9E-30F5-47AE-93E8-E44566E55D7A}" dt="2023-04-13T20:25:55.772" v="6910" actId="207"/>
          <ac:spMkLst>
            <pc:docMk/>
            <pc:sldMk cId="4239852043" sldId="277"/>
            <ac:spMk id="52" creationId="{441F1F03-9D42-4749-D22C-96940566D239}"/>
          </ac:spMkLst>
        </pc:spChg>
        <pc:spChg chg="mod">
          <ac:chgData name="Montiglio, Pierre-Olivier" userId="2b6b8fa3-1adf-4133-8ff0-9ad8f8f39005" providerId="ADAL" clId="{8E734D9E-30F5-47AE-93E8-E44566E55D7A}" dt="2023-04-13T20:25:55.772" v="6910" actId="207"/>
          <ac:spMkLst>
            <pc:docMk/>
            <pc:sldMk cId="4239852043" sldId="277"/>
            <ac:spMk id="53" creationId="{D276C4E6-9849-D54E-7A17-AEAC2115E79E}"/>
          </ac:spMkLst>
        </pc:spChg>
        <pc:picChg chg="add mod">
          <ac:chgData name="Montiglio, Pierre-Olivier" userId="2b6b8fa3-1adf-4133-8ff0-9ad8f8f39005" providerId="ADAL" clId="{8E734D9E-30F5-47AE-93E8-E44566E55D7A}" dt="2023-04-13T20:25:51.839" v="6909" actId="167"/>
          <ac:picMkLst>
            <pc:docMk/>
            <pc:sldMk cId="4239852043" sldId="277"/>
            <ac:picMk id="13" creationId="{F6DBF237-4BF1-D30A-DA6D-8081A063D423}"/>
          </ac:picMkLst>
        </pc:pic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8" creationId="{4571F922-FBCE-00C4-4D7E-524FB69CB3AB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9" creationId="{A48E910D-B884-1373-FD99-966AF20203E1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10" creationId="{0017527C-73BC-FC38-325E-5D5D2D0C8B65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11" creationId="{64D22903-6490-371F-ABC2-0B2D0E89CFC6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12" creationId="{B94223C2-E388-01D2-B96B-59AD4A93538A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15" creationId="{D7713FC4-AE0B-838D-FB72-C322F403CBD4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30" creationId="{F9712045-BD6C-1754-E0BD-6C76A384C74F}"/>
          </ac:cxnSpMkLst>
        </pc:cxnChg>
      </pc:sldChg>
      <pc:sldChg chg="addSp modSp mod">
        <pc:chgData name="Montiglio, Pierre-Olivier" userId="2b6b8fa3-1adf-4133-8ff0-9ad8f8f39005" providerId="ADAL" clId="{8E734D9E-30F5-47AE-93E8-E44566E55D7A}" dt="2023-04-26T18:44:44.065" v="8505" actId="20577"/>
        <pc:sldMkLst>
          <pc:docMk/>
          <pc:sldMk cId="1783262310" sldId="278"/>
        </pc:sldMkLst>
        <pc:spChg chg="mod">
          <ac:chgData name="Montiglio, Pierre-Olivier" userId="2b6b8fa3-1adf-4133-8ff0-9ad8f8f39005" providerId="ADAL" clId="{8E734D9E-30F5-47AE-93E8-E44566E55D7A}" dt="2023-04-13T20:30:17.704" v="7067" actId="20577"/>
          <ac:spMkLst>
            <pc:docMk/>
            <pc:sldMk cId="1783262310" sldId="278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30:32.490" v="7075" actId="27636"/>
          <ac:spMkLst>
            <pc:docMk/>
            <pc:sldMk cId="1783262310" sldId="278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4:44.065" v="8505" actId="20577"/>
          <ac:spMkLst>
            <pc:docMk/>
            <pc:sldMk cId="1783262310" sldId="278"/>
            <ac:spMk id="5" creationId="{B75F979C-A491-424C-A516-84E947D67BBE}"/>
          </ac:spMkLst>
        </pc:spChg>
        <pc:picChg chg="add mod">
          <ac:chgData name="Montiglio, Pierre-Olivier" userId="2b6b8fa3-1adf-4133-8ff0-9ad8f8f39005" providerId="ADAL" clId="{8E734D9E-30F5-47AE-93E8-E44566E55D7A}" dt="2023-04-13T20:26:22.344" v="6916" actId="167"/>
          <ac:picMkLst>
            <pc:docMk/>
            <pc:sldMk cId="1783262310" sldId="278"/>
            <ac:picMk id="7" creationId="{E9A252C4-B2DB-3190-5882-578B265D1B27}"/>
          </ac:picMkLst>
        </pc:picChg>
      </pc:sldChg>
      <pc:sldChg chg="addSp delSp modSp add mod modShow">
        <pc:chgData name="Montiglio, Pierre-Olivier" userId="2b6b8fa3-1adf-4133-8ff0-9ad8f8f39005" providerId="ADAL" clId="{8E734D9E-30F5-47AE-93E8-E44566E55D7A}" dt="2023-04-26T18:49:18.761" v="8535" actId="729"/>
        <pc:sldMkLst>
          <pc:docMk/>
          <pc:sldMk cId="422718445" sldId="279"/>
        </pc:sldMkLst>
        <pc:spChg chg="mod">
          <ac:chgData name="Montiglio, Pierre-Olivier" userId="2b6b8fa3-1adf-4133-8ff0-9ad8f8f39005" providerId="ADAL" clId="{8E734D9E-30F5-47AE-93E8-E44566E55D7A}" dt="2023-04-13T20:29:09.357" v="6983"/>
          <ac:spMkLst>
            <pc:docMk/>
            <pc:sldMk cId="422718445" sldId="279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26:12.005" v="6914" actId="207"/>
          <ac:spMkLst>
            <pc:docMk/>
            <pc:sldMk cId="422718445" sldId="279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5:27.237" v="8511"/>
          <ac:spMkLst>
            <pc:docMk/>
            <pc:sldMk cId="422718445" sldId="279"/>
            <ac:spMk id="5" creationId="{B75F979C-A491-424C-A516-84E947D67BBE}"/>
          </ac:spMkLst>
        </pc:spChg>
        <pc:spChg chg="add mod">
          <ac:chgData name="Montiglio, Pierre-Olivier" userId="2b6b8fa3-1adf-4133-8ff0-9ad8f8f39005" providerId="ADAL" clId="{8E734D9E-30F5-47AE-93E8-E44566E55D7A}" dt="2023-04-13T20:26:08.548" v="6913" actId="207"/>
          <ac:spMkLst>
            <pc:docMk/>
            <pc:sldMk cId="422718445" sldId="279"/>
            <ac:spMk id="13" creationId="{D58E1FB9-FD85-6DEF-DA88-D2CFA64C673E}"/>
          </ac:spMkLst>
        </pc:spChg>
        <pc:spChg chg="mod">
          <ac:chgData name="Montiglio, Pierre-Olivier" userId="2b6b8fa3-1adf-4133-8ff0-9ad8f8f39005" providerId="ADAL" clId="{8E734D9E-30F5-47AE-93E8-E44566E55D7A}" dt="2023-04-13T20:26:08.548" v="6913" actId="207"/>
          <ac:spMkLst>
            <pc:docMk/>
            <pc:sldMk cId="422718445" sldId="279"/>
            <ac:spMk id="27" creationId="{3AF1EC22-AD06-8839-E191-A49B59337153}"/>
          </ac:spMkLst>
        </pc:spChg>
        <pc:spChg chg="mod">
          <ac:chgData name="Montiglio, Pierre-Olivier" userId="2b6b8fa3-1adf-4133-8ff0-9ad8f8f39005" providerId="ADAL" clId="{8E734D9E-30F5-47AE-93E8-E44566E55D7A}" dt="2023-04-13T20:26:08.548" v="6913" actId="207"/>
          <ac:spMkLst>
            <pc:docMk/>
            <pc:sldMk cId="422718445" sldId="279"/>
            <ac:spMk id="45" creationId="{AC0E039A-E052-CEF3-E86C-B35EA2D7B203}"/>
          </ac:spMkLst>
        </pc:spChg>
        <pc:spChg chg="mod">
          <ac:chgData name="Montiglio, Pierre-Olivier" userId="2b6b8fa3-1adf-4133-8ff0-9ad8f8f39005" providerId="ADAL" clId="{8E734D9E-30F5-47AE-93E8-E44566E55D7A}" dt="2023-04-13T20:26:08.548" v="6913" actId="207"/>
          <ac:spMkLst>
            <pc:docMk/>
            <pc:sldMk cId="422718445" sldId="279"/>
            <ac:spMk id="53" creationId="{D276C4E6-9849-D54E-7A17-AEAC2115E79E}"/>
          </ac:spMkLst>
        </pc:spChg>
        <pc:picChg chg="add mod">
          <ac:chgData name="Montiglio, Pierre-Olivier" userId="2b6b8fa3-1adf-4133-8ff0-9ad8f8f39005" providerId="ADAL" clId="{8E734D9E-30F5-47AE-93E8-E44566E55D7A}" dt="2023-04-13T20:26:03.210" v="6912" actId="167"/>
          <ac:picMkLst>
            <pc:docMk/>
            <pc:sldMk cId="422718445" sldId="279"/>
            <ac:picMk id="10" creationId="{564D952D-EB23-2AA7-BA41-A0246AC843A4}"/>
          </ac:picMkLst>
        </pc:picChg>
        <pc:cxnChg chg="del">
          <ac:chgData name="Montiglio, Pierre-Olivier" userId="2b6b8fa3-1adf-4133-8ff0-9ad8f8f39005" providerId="ADAL" clId="{8E734D9E-30F5-47AE-93E8-E44566E55D7A}" dt="2023-04-12T17:11:04.497" v="298" actId="478"/>
          <ac:cxnSpMkLst>
            <pc:docMk/>
            <pc:sldMk cId="422718445" sldId="279"/>
            <ac:cxnSpMk id="10" creationId="{0017527C-73BC-FC38-325E-5D5D2D0C8B65}"/>
          </ac:cxnSpMkLst>
        </pc:cxnChg>
        <pc:cxnChg chg="del">
          <ac:chgData name="Montiglio, Pierre-Olivier" userId="2b6b8fa3-1adf-4133-8ff0-9ad8f8f39005" providerId="ADAL" clId="{8E734D9E-30F5-47AE-93E8-E44566E55D7A}" dt="2023-04-12T17:11:04.497" v="298" actId="478"/>
          <ac:cxnSpMkLst>
            <pc:docMk/>
            <pc:sldMk cId="422718445" sldId="279"/>
            <ac:cxnSpMk id="11" creationId="{64D22903-6490-371F-ABC2-0B2D0E89CFC6}"/>
          </ac:cxnSpMkLst>
        </pc:cxnChg>
        <pc:cxnChg chg="del">
          <ac:chgData name="Montiglio, Pierre-Olivier" userId="2b6b8fa3-1adf-4133-8ff0-9ad8f8f39005" providerId="ADAL" clId="{8E734D9E-30F5-47AE-93E8-E44566E55D7A}" dt="2023-04-12T17:11:04.497" v="298" actId="478"/>
          <ac:cxnSpMkLst>
            <pc:docMk/>
            <pc:sldMk cId="422718445" sldId="279"/>
            <ac:cxnSpMk id="12" creationId="{B94223C2-E388-01D2-B96B-59AD4A93538A}"/>
          </ac:cxnSpMkLst>
        </pc:cxnChg>
        <pc:cxnChg chg="del">
          <ac:chgData name="Montiglio, Pierre-Olivier" userId="2b6b8fa3-1adf-4133-8ff0-9ad8f8f39005" providerId="ADAL" clId="{8E734D9E-30F5-47AE-93E8-E44566E55D7A}" dt="2023-04-12T17:11:04.497" v="298" actId="478"/>
          <ac:cxnSpMkLst>
            <pc:docMk/>
            <pc:sldMk cId="422718445" sldId="279"/>
            <ac:cxnSpMk id="15" creationId="{D7713FC4-AE0B-838D-FB72-C322F403CBD4}"/>
          </ac:cxnSpMkLst>
        </pc:cxnChg>
        <pc:cxnChg chg="del">
          <ac:chgData name="Montiglio, Pierre-Olivier" userId="2b6b8fa3-1adf-4133-8ff0-9ad8f8f39005" providerId="ADAL" clId="{8E734D9E-30F5-47AE-93E8-E44566E55D7A}" dt="2023-04-12T17:11:04.497" v="298" actId="478"/>
          <ac:cxnSpMkLst>
            <pc:docMk/>
            <pc:sldMk cId="422718445" sldId="279"/>
            <ac:cxnSpMk id="30" creationId="{F9712045-BD6C-1754-E0BD-6C76A384C74F}"/>
          </ac:cxnSpMkLst>
        </pc:cxnChg>
      </pc:sldChg>
      <pc:sldChg chg="addSp modSp add mod">
        <pc:chgData name="Montiglio, Pierre-Olivier" userId="2b6b8fa3-1adf-4133-8ff0-9ad8f8f39005" providerId="ADAL" clId="{8E734D9E-30F5-47AE-93E8-E44566E55D7A}" dt="2023-04-26T18:54:05.209" v="8595" actId="20577"/>
        <pc:sldMkLst>
          <pc:docMk/>
          <pc:sldMk cId="1624644338" sldId="280"/>
        </pc:sldMkLst>
        <pc:spChg chg="mod">
          <ac:chgData name="Montiglio, Pierre-Olivier" userId="2b6b8fa3-1adf-4133-8ff0-9ad8f8f39005" providerId="ADAL" clId="{8E734D9E-30F5-47AE-93E8-E44566E55D7A}" dt="2023-04-13T20:31:13.956" v="7087" actId="20577"/>
          <ac:spMkLst>
            <pc:docMk/>
            <pc:sldMk cId="1624644338" sldId="280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26T18:54:05.209" v="8595" actId="20577"/>
          <ac:spMkLst>
            <pc:docMk/>
            <pc:sldMk cId="1624644338" sldId="280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4:55.296" v="8506"/>
          <ac:spMkLst>
            <pc:docMk/>
            <pc:sldMk cId="1624644338" sldId="280"/>
            <ac:spMk id="5" creationId="{B75F979C-A491-424C-A516-84E947D67BBE}"/>
          </ac:spMkLst>
        </pc:spChg>
        <pc:picChg chg="add mod">
          <ac:chgData name="Montiglio, Pierre-Olivier" userId="2b6b8fa3-1adf-4133-8ff0-9ad8f8f39005" providerId="ADAL" clId="{8E734D9E-30F5-47AE-93E8-E44566E55D7A}" dt="2023-04-13T20:26:45.465" v="6921" actId="167"/>
          <ac:picMkLst>
            <pc:docMk/>
            <pc:sldMk cId="1624644338" sldId="280"/>
            <ac:picMk id="7" creationId="{2A6CBA4D-D685-989C-901A-12E73910DDDC}"/>
          </ac:picMkLst>
        </pc:picChg>
      </pc:sldChg>
      <pc:sldChg chg="add del">
        <pc:chgData name="Montiglio, Pierre-Olivier" userId="2b6b8fa3-1adf-4133-8ff0-9ad8f8f39005" providerId="ADAL" clId="{8E734D9E-30F5-47AE-93E8-E44566E55D7A}" dt="2023-04-13T17:16:18.631" v="2551" actId="47"/>
        <pc:sldMkLst>
          <pc:docMk/>
          <pc:sldMk cId="2689902915" sldId="281"/>
        </pc:sldMkLst>
      </pc:sldChg>
      <pc:sldChg chg="addSp modSp add mod modNotesTx">
        <pc:chgData name="Montiglio, Pierre-Olivier" userId="2b6b8fa3-1adf-4133-8ff0-9ad8f8f39005" providerId="ADAL" clId="{8E734D9E-30F5-47AE-93E8-E44566E55D7A}" dt="2023-05-02T19:10:29.807" v="20428"/>
        <pc:sldMkLst>
          <pc:docMk/>
          <pc:sldMk cId="1284776173" sldId="282"/>
        </pc:sldMkLst>
        <pc:spChg chg="mod">
          <ac:chgData name="Montiglio, Pierre-Olivier" userId="2b6b8fa3-1adf-4133-8ff0-9ad8f8f39005" providerId="ADAL" clId="{8E734D9E-30F5-47AE-93E8-E44566E55D7A}" dt="2023-05-02T19:10:29.807" v="20428"/>
          <ac:spMkLst>
            <pc:docMk/>
            <pc:sldMk cId="1284776173" sldId="282"/>
            <ac:spMk id="3" creationId="{46B05C71-9885-563E-685C-EAF849744A38}"/>
          </ac:spMkLst>
        </pc:spChg>
        <pc:picChg chg="add mod ord modCrop">
          <ac:chgData name="Montiglio, Pierre-Olivier" userId="2b6b8fa3-1adf-4133-8ff0-9ad8f8f39005" providerId="ADAL" clId="{8E734D9E-30F5-47AE-93E8-E44566E55D7A}" dt="2023-04-12T18:29:51.113" v="2300" actId="167"/>
          <ac:picMkLst>
            <pc:docMk/>
            <pc:sldMk cId="1284776173" sldId="282"/>
            <ac:picMk id="7" creationId="{319E6D5B-6FAF-9EDA-7645-FE12410A5AE3}"/>
          </ac:picMkLst>
        </pc:picChg>
      </pc:sldChg>
      <pc:sldChg chg="modSp add mod modCm modNotesTx">
        <pc:chgData name="Montiglio, Pierre-Olivier" userId="2b6b8fa3-1adf-4133-8ff0-9ad8f8f39005" providerId="ADAL" clId="{8E734D9E-30F5-47AE-93E8-E44566E55D7A}" dt="2023-05-02T19:10:20.645" v="20427" actId="20577"/>
        <pc:sldMkLst>
          <pc:docMk/>
          <pc:sldMk cId="3996201517" sldId="283"/>
        </pc:sldMkLst>
        <pc:spChg chg="mod">
          <ac:chgData name="Montiglio, Pierre-Olivier" userId="2b6b8fa3-1adf-4133-8ff0-9ad8f8f39005" providerId="ADAL" clId="{8E734D9E-30F5-47AE-93E8-E44566E55D7A}" dt="2023-04-26T18:29:34.605" v="8236" actId="14"/>
          <ac:spMkLst>
            <pc:docMk/>
            <pc:sldMk cId="3996201517" sldId="283"/>
            <ac:spMk id="3" creationId="{46B05C71-9885-563E-685C-EAF849744A38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29:45.385" v="8237"/>
              <pc2:cmMkLst xmlns:pc2="http://schemas.microsoft.com/office/powerpoint/2019/9/main/command">
                <pc:docMk/>
                <pc:sldMk cId="3996201517" sldId="283"/>
                <pc2:cmMk id="{D4DBA8BB-0381-4E6B-AD55-2D466572259F}"/>
              </pc2:cmMkLst>
              <pc226:cmRplyChg chg="add">
                <pc226:chgData name="Montiglio, Pierre-Olivier" userId="2b6b8fa3-1adf-4133-8ff0-9ad8f8f39005" providerId="ADAL" clId="{8E734D9E-30F5-47AE-93E8-E44566E55D7A}" dt="2023-04-26T18:29:45.385" v="8237"/>
                <pc2:cmRplyMkLst xmlns:pc2="http://schemas.microsoft.com/office/powerpoint/2019/9/main/command">
                  <pc:docMk/>
                  <pc:sldMk cId="3996201517" sldId="283"/>
                  <pc2:cmMk id="{D4DBA8BB-0381-4E6B-AD55-2D466572259F}"/>
                  <pc2:cmRplyMk id="{D0B9B7A9-1FE4-4F8C-A5D4-A1E02C4BF20B}"/>
                </pc2:cmRplyMkLst>
              </pc226:cmRplyChg>
            </pc226:cmChg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30:01.446" v="8238"/>
              <pc2:cmMkLst xmlns:pc2="http://schemas.microsoft.com/office/powerpoint/2019/9/main/command">
                <pc:docMk/>
                <pc:sldMk cId="3996201517" sldId="283"/>
                <pc2:cmMk id="{594DFAC5-4FAD-43B2-9E9A-231C0CD6C386}"/>
              </pc2:cmMkLst>
              <pc226:cmRplyChg chg="add">
                <pc226:chgData name="Montiglio, Pierre-Olivier" userId="2b6b8fa3-1adf-4133-8ff0-9ad8f8f39005" providerId="ADAL" clId="{8E734D9E-30F5-47AE-93E8-E44566E55D7A}" dt="2023-04-26T18:30:01.446" v="8238"/>
                <pc2:cmRplyMkLst xmlns:pc2="http://schemas.microsoft.com/office/powerpoint/2019/9/main/command">
                  <pc:docMk/>
                  <pc:sldMk cId="3996201517" sldId="283"/>
                  <pc2:cmMk id="{594DFAC5-4FAD-43B2-9E9A-231C0CD6C386}"/>
                  <pc2:cmRplyMk id="{ABC262CE-6617-492F-BF0A-204984E16842}"/>
                </pc2:cmRplyMkLst>
              </pc226:cmRplyChg>
            </pc226:cmChg>
          </p:ext>
        </pc:extLst>
      </pc:sldChg>
      <pc:sldChg chg="addSp modSp add mod">
        <pc:chgData name="Montiglio, Pierre-Olivier" userId="2b6b8fa3-1adf-4133-8ff0-9ad8f8f39005" providerId="ADAL" clId="{8E734D9E-30F5-47AE-93E8-E44566E55D7A}" dt="2023-04-26T18:36:25.841" v="8319" actId="20577"/>
        <pc:sldMkLst>
          <pc:docMk/>
          <pc:sldMk cId="1239151489" sldId="284"/>
        </pc:sldMkLst>
        <pc:spChg chg="mod">
          <ac:chgData name="Montiglio, Pierre-Olivier" userId="2b6b8fa3-1adf-4133-8ff0-9ad8f8f39005" providerId="ADAL" clId="{8E734D9E-30F5-47AE-93E8-E44566E55D7A}" dt="2023-04-13T20:19:53.003" v="6765" actId="207"/>
          <ac:spMkLst>
            <pc:docMk/>
            <pc:sldMk cId="1239151489" sldId="284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26T18:36:25.841" v="8319" actId="20577"/>
          <ac:spMkLst>
            <pc:docMk/>
            <pc:sldMk cId="1239151489" sldId="284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3T18:22:41.180" v="4179" actId="20577"/>
          <ac:spMkLst>
            <pc:docMk/>
            <pc:sldMk cId="1239151489" sldId="284"/>
            <ac:spMk id="5" creationId="{A735E508-E18D-451D-A08F-3D27389946F4}"/>
          </ac:spMkLst>
        </pc:spChg>
        <pc:picChg chg="add mod">
          <ac:chgData name="Montiglio, Pierre-Olivier" userId="2b6b8fa3-1adf-4133-8ff0-9ad8f8f39005" providerId="ADAL" clId="{8E734D9E-30F5-47AE-93E8-E44566E55D7A}" dt="2023-04-13T20:27:51.207" v="6962"/>
          <ac:picMkLst>
            <pc:docMk/>
            <pc:sldMk cId="1239151489" sldId="284"/>
            <ac:picMk id="7" creationId="{006FE030-1D7C-7864-3612-368E7553DF37}"/>
          </ac:picMkLst>
        </pc:picChg>
      </pc:sldChg>
      <pc:sldChg chg="addSp modSp add mod">
        <pc:chgData name="Montiglio, Pierre-Olivier" userId="2b6b8fa3-1adf-4133-8ff0-9ad8f8f39005" providerId="ADAL" clId="{8E734D9E-30F5-47AE-93E8-E44566E55D7A}" dt="2023-05-16T20:22:52.736" v="20434" actId="27636"/>
        <pc:sldMkLst>
          <pc:docMk/>
          <pc:sldMk cId="819084976" sldId="285"/>
        </pc:sldMkLst>
        <pc:spChg chg="mod">
          <ac:chgData name="Montiglio, Pierre-Olivier" userId="2b6b8fa3-1adf-4133-8ff0-9ad8f8f39005" providerId="ADAL" clId="{8E734D9E-30F5-47AE-93E8-E44566E55D7A}" dt="2023-04-13T20:20:57.206" v="6771" actId="207"/>
          <ac:spMkLst>
            <pc:docMk/>
            <pc:sldMk cId="819084976" sldId="285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5-16T20:22:52.736" v="20434" actId="27636"/>
          <ac:spMkLst>
            <pc:docMk/>
            <pc:sldMk cId="819084976" sldId="285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3T19:28:09.351" v="5367" actId="20577"/>
          <ac:spMkLst>
            <pc:docMk/>
            <pc:sldMk cId="819084976" sldId="285"/>
            <ac:spMk id="5" creationId="{A735E508-E18D-451D-A08F-3D27389946F4}"/>
          </ac:spMkLst>
        </pc:spChg>
        <pc:picChg chg="add mod">
          <ac:chgData name="Montiglio, Pierre-Olivier" userId="2b6b8fa3-1adf-4133-8ff0-9ad8f8f39005" providerId="ADAL" clId="{8E734D9E-30F5-47AE-93E8-E44566E55D7A}" dt="2023-04-13T20:20:51.106" v="6769" actId="167"/>
          <ac:picMkLst>
            <pc:docMk/>
            <pc:sldMk cId="819084976" sldId="285"/>
            <ac:picMk id="7" creationId="{3C1A77C9-13F6-E730-7108-5AEC057C7480}"/>
          </ac:picMkLst>
        </pc:picChg>
      </pc:sldChg>
      <pc:sldChg chg="addSp modSp add mod ord modShow">
        <pc:chgData name="Montiglio, Pierre-Olivier" userId="2b6b8fa3-1adf-4133-8ff0-9ad8f8f39005" providerId="ADAL" clId="{8E734D9E-30F5-47AE-93E8-E44566E55D7A}" dt="2023-04-18T21:22:57.331" v="8018" actId="729"/>
        <pc:sldMkLst>
          <pc:docMk/>
          <pc:sldMk cId="3956238899" sldId="286"/>
        </pc:sldMkLst>
        <pc:spChg chg="mod">
          <ac:chgData name="Montiglio, Pierre-Olivier" userId="2b6b8fa3-1adf-4133-8ff0-9ad8f8f39005" providerId="ADAL" clId="{8E734D9E-30F5-47AE-93E8-E44566E55D7A}" dt="2023-04-13T20:21:19.123" v="6775" actId="207"/>
          <ac:spMkLst>
            <pc:docMk/>
            <pc:sldMk cId="3956238899" sldId="286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21:16.535" v="6774" actId="207"/>
          <ac:spMkLst>
            <pc:docMk/>
            <pc:sldMk cId="3956238899" sldId="286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3T19:24:51.778" v="5243" actId="20577"/>
          <ac:spMkLst>
            <pc:docMk/>
            <pc:sldMk cId="3956238899" sldId="286"/>
            <ac:spMk id="5" creationId="{A735E508-E18D-451D-A08F-3D27389946F4}"/>
          </ac:spMkLst>
        </pc:spChg>
        <pc:picChg chg="add mod">
          <ac:chgData name="Montiglio, Pierre-Olivier" userId="2b6b8fa3-1adf-4133-8ff0-9ad8f8f39005" providerId="ADAL" clId="{8E734D9E-30F5-47AE-93E8-E44566E55D7A}" dt="2023-04-13T20:21:05.857" v="6773" actId="167"/>
          <ac:picMkLst>
            <pc:docMk/>
            <pc:sldMk cId="3956238899" sldId="286"/>
            <ac:picMk id="7" creationId="{A67015FF-B143-7AE7-C8F3-634E9E202208}"/>
          </ac:picMkLst>
        </pc:picChg>
      </pc:sldChg>
      <pc:sldChg chg="modSp add mod modShow">
        <pc:chgData name="Montiglio, Pierre-Olivier" userId="2b6b8fa3-1adf-4133-8ff0-9ad8f8f39005" providerId="ADAL" clId="{8E734D9E-30F5-47AE-93E8-E44566E55D7A}" dt="2023-04-26T18:45:36.437" v="8512" actId="6549"/>
        <pc:sldMkLst>
          <pc:docMk/>
          <pc:sldMk cId="2183140331" sldId="287"/>
        </pc:sldMkLst>
        <pc:spChg chg="mod">
          <ac:chgData name="Montiglio, Pierre-Olivier" userId="2b6b8fa3-1adf-4133-8ff0-9ad8f8f39005" providerId="ADAL" clId="{8E734D9E-30F5-47AE-93E8-E44566E55D7A}" dt="2023-04-13T19:29:36.455" v="5386" actId="20577"/>
          <ac:spMkLst>
            <pc:docMk/>
            <pc:sldMk cId="2183140331" sldId="287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19:06:34.317" v="5089" actId="20577"/>
          <ac:spMkLst>
            <pc:docMk/>
            <pc:sldMk cId="2183140331" sldId="287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5:36.437" v="8512" actId="6549"/>
          <ac:spMkLst>
            <pc:docMk/>
            <pc:sldMk cId="2183140331" sldId="287"/>
            <ac:spMk id="5" creationId="{A735E508-E18D-451D-A08F-3D27389946F4}"/>
          </ac:spMkLst>
        </pc:spChg>
      </pc:sldChg>
      <pc:sldChg chg="add del">
        <pc:chgData name="Montiglio, Pierre-Olivier" userId="2b6b8fa3-1adf-4133-8ff0-9ad8f8f39005" providerId="ADAL" clId="{8E734D9E-30F5-47AE-93E8-E44566E55D7A}" dt="2023-04-13T20:13:07.359" v="6530"/>
        <pc:sldMkLst>
          <pc:docMk/>
          <pc:sldMk cId="1361507436" sldId="288"/>
        </pc:sldMkLst>
      </pc:sldChg>
      <pc:sldChg chg="addSp modSp new mod ord">
        <pc:chgData name="Montiglio, Pierre-Olivier" userId="2b6b8fa3-1adf-4133-8ff0-9ad8f8f39005" providerId="ADAL" clId="{8E734D9E-30F5-47AE-93E8-E44566E55D7A}" dt="2023-04-13T20:14:14.118" v="6626" actId="207"/>
        <pc:sldMkLst>
          <pc:docMk/>
          <pc:sldMk cId="1973437834" sldId="288"/>
        </pc:sldMkLst>
        <pc:spChg chg="mod">
          <ac:chgData name="Montiglio, Pierre-Olivier" userId="2b6b8fa3-1adf-4133-8ff0-9ad8f8f39005" providerId="ADAL" clId="{8E734D9E-30F5-47AE-93E8-E44566E55D7A}" dt="2023-04-13T20:13:49.715" v="6579" actId="20577"/>
          <ac:spMkLst>
            <pc:docMk/>
            <pc:sldMk cId="1973437834" sldId="288"/>
            <ac:spMk id="2" creationId="{1D9AACE1-68B6-1C84-AEAF-367CFF7EF3C5}"/>
          </ac:spMkLst>
        </pc:spChg>
        <pc:spChg chg="mod">
          <ac:chgData name="Montiglio, Pierre-Olivier" userId="2b6b8fa3-1adf-4133-8ff0-9ad8f8f39005" providerId="ADAL" clId="{8E734D9E-30F5-47AE-93E8-E44566E55D7A}" dt="2023-04-13T20:14:14.118" v="6626" actId="207"/>
          <ac:spMkLst>
            <pc:docMk/>
            <pc:sldMk cId="1973437834" sldId="288"/>
            <ac:spMk id="3" creationId="{8AC228C5-E69E-4C3D-98F8-4C7058D6DAA0}"/>
          </ac:spMkLst>
        </pc:spChg>
        <pc:picChg chg="add mod">
          <ac:chgData name="Montiglio, Pierre-Olivier" userId="2b6b8fa3-1adf-4133-8ff0-9ad8f8f39005" providerId="ADAL" clId="{8E734D9E-30F5-47AE-93E8-E44566E55D7A}" dt="2023-04-13T20:13:31.596" v="6537" actId="167"/>
          <ac:picMkLst>
            <pc:docMk/>
            <pc:sldMk cId="1973437834" sldId="288"/>
            <ac:picMk id="7" creationId="{92EAFFB7-8EA8-4F1D-37FF-10B8B14FCAD3}"/>
          </ac:picMkLst>
        </pc:picChg>
      </pc:sldChg>
      <pc:sldChg chg="addSp delSp modSp add mod ord">
        <pc:chgData name="Montiglio, Pierre-Olivier" userId="2b6b8fa3-1adf-4133-8ff0-9ad8f8f39005" providerId="ADAL" clId="{8E734D9E-30F5-47AE-93E8-E44566E55D7A}" dt="2023-04-13T20:27:33.115" v="6961" actId="20577"/>
        <pc:sldMkLst>
          <pc:docMk/>
          <pc:sldMk cId="926872971" sldId="289"/>
        </pc:sldMkLst>
        <pc:spChg chg="mod">
          <ac:chgData name="Montiglio, Pierre-Olivier" userId="2b6b8fa3-1adf-4133-8ff0-9ad8f8f39005" providerId="ADAL" clId="{8E734D9E-30F5-47AE-93E8-E44566E55D7A}" dt="2023-04-13T20:15:07.923" v="6696" actId="20577"/>
          <ac:spMkLst>
            <pc:docMk/>
            <pc:sldMk cId="926872971" sldId="289"/>
            <ac:spMk id="2" creationId="{1D9AACE1-68B6-1C84-AEAF-367CFF7EF3C5}"/>
          </ac:spMkLst>
        </pc:spChg>
        <pc:spChg chg="mod">
          <ac:chgData name="Montiglio, Pierre-Olivier" userId="2b6b8fa3-1adf-4133-8ff0-9ad8f8f39005" providerId="ADAL" clId="{8E734D9E-30F5-47AE-93E8-E44566E55D7A}" dt="2023-04-13T20:27:33.115" v="6961" actId="20577"/>
          <ac:spMkLst>
            <pc:docMk/>
            <pc:sldMk cId="926872971" sldId="289"/>
            <ac:spMk id="3" creationId="{8AC228C5-E69E-4C3D-98F8-4C7058D6DAA0}"/>
          </ac:spMkLst>
        </pc:spChg>
        <pc:picChg chg="del">
          <ac:chgData name="Montiglio, Pierre-Olivier" userId="2b6b8fa3-1adf-4133-8ff0-9ad8f8f39005" providerId="ADAL" clId="{8E734D9E-30F5-47AE-93E8-E44566E55D7A}" dt="2023-04-13T20:17:58.965" v="6753" actId="478"/>
          <ac:picMkLst>
            <pc:docMk/>
            <pc:sldMk cId="926872971" sldId="289"/>
            <ac:picMk id="7" creationId="{92EAFFB7-8EA8-4F1D-37FF-10B8B14FCAD3}"/>
          </ac:picMkLst>
        </pc:picChg>
        <pc:picChg chg="add mod">
          <ac:chgData name="Montiglio, Pierre-Olivier" userId="2b6b8fa3-1adf-4133-8ff0-9ad8f8f39005" providerId="ADAL" clId="{8E734D9E-30F5-47AE-93E8-E44566E55D7A}" dt="2023-04-13T20:19:29.990" v="6761" actId="167"/>
          <ac:picMkLst>
            <pc:docMk/>
            <pc:sldMk cId="926872971" sldId="289"/>
            <ac:picMk id="2050" creationId="{A2049CF3-2055-A7BB-7461-29A9D2D3F24F}"/>
          </ac:picMkLst>
        </pc:picChg>
      </pc:sldChg>
      <pc:sldChg chg="modSp add del mod">
        <pc:chgData name="Montiglio, Pierre-Olivier" userId="2b6b8fa3-1adf-4133-8ff0-9ad8f8f39005" providerId="ADAL" clId="{8E734D9E-30F5-47AE-93E8-E44566E55D7A}" dt="2023-04-13T20:25:24.073" v="6903" actId="47"/>
        <pc:sldMkLst>
          <pc:docMk/>
          <pc:sldMk cId="3873767420" sldId="290"/>
        </pc:sldMkLst>
        <pc:spChg chg="mod">
          <ac:chgData name="Montiglio, Pierre-Olivier" userId="2b6b8fa3-1adf-4133-8ff0-9ad8f8f39005" providerId="ADAL" clId="{8E734D9E-30F5-47AE-93E8-E44566E55D7A}" dt="2023-04-13T20:24:54.309" v="6896" actId="1035"/>
          <ac:spMkLst>
            <pc:docMk/>
            <pc:sldMk cId="3873767420" sldId="290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8E734D9E-30F5-47AE-93E8-E44566E55D7A}" dt="2023-04-13T20:24:54.309" v="6896" actId="1035"/>
          <ac:spMkLst>
            <pc:docMk/>
            <pc:sldMk cId="3873767420" sldId="290"/>
            <ac:spMk id="45" creationId="{AC0E039A-E052-CEF3-E86C-B35EA2D7B203}"/>
          </ac:spMkLst>
        </pc:spChg>
      </pc:sldChg>
      <pc:sldChg chg="addSp delSp modSp add mod modNotesTx">
        <pc:chgData name="Montiglio, Pierre-Olivier" userId="2b6b8fa3-1adf-4133-8ff0-9ad8f8f39005" providerId="ADAL" clId="{8E734D9E-30F5-47AE-93E8-E44566E55D7A}" dt="2023-05-02T14:20:34.087" v="9415" actId="20577"/>
        <pc:sldMkLst>
          <pc:docMk/>
          <pc:sldMk cId="4108248965" sldId="290"/>
        </pc:sldMkLst>
        <pc:spChg chg="mod">
          <ac:chgData name="Montiglio, Pierre-Olivier" userId="2b6b8fa3-1adf-4133-8ff0-9ad8f8f39005" providerId="ADAL" clId="{8E734D9E-30F5-47AE-93E8-E44566E55D7A}" dt="2023-04-18T18:19:02.643" v="7095" actId="20577"/>
          <ac:spMkLst>
            <pc:docMk/>
            <pc:sldMk cId="4108248965" sldId="290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8T18:20:52.748" v="7258" actId="20577"/>
          <ac:spMkLst>
            <pc:docMk/>
            <pc:sldMk cId="4108248965" sldId="290"/>
            <ac:spMk id="3" creationId="{46B05C71-9885-563E-685C-EAF849744A38}"/>
          </ac:spMkLst>
        </pc:spChg>
        <pc:spChg chg="del">
          <ac:chgData name="Montiglio, Pierre-Olivier" userId="2b6b8fa3-1adf-4133-8ff0-9ad8f8f39005" providerId="ADAL" clId="{8E734D9E-30F5-47AE-93E8-E44566E55D7A}" dt="2023-04-18T18:19:43.083" v="7236" actId="478"/>
          <ac:spMkLst>
            <pc:docMk/>
            <pc:sldMk cId="4108248965" sldId="290"/>
            <ac:spMk id="6" creationId="{0ADA9F1E-6B71-0677-6D59-C170FD61BC29}"/>
          </ac:spMkLst>
        </pc:spChg>
        <pc:picChg chg="del">
          <ac:chgData name="Montiglio, Pierre-Olivier" userId="2b6b8fa3-1adf-4133-8ff0-9ad8f8f39005" providerId="ADAL" clId="{8E734D9E-30F5-47AE-93E8-E44566E55D7A}" dt="2023-04-18T18:19:43.083" v="7236" actId="478"/>
          <ac:picMkLst>
            <pc:docMk/>
            <pc:sldMk cId="4108248965" sldId="290"/>
            <ac:picMk id="11" creationId="{D51D8074-11E7-77EE-A0FC-5748457EEA8C}"/>
          </ac:picMkLst>
        </pc:picChg>
        <pc:picChg chg="add mod">
          <ac:chgData name="Montiglio, Pierre-Olivier" userId="2b6b8fa3-1adf-4133-8ff0-9ad8f8f39005" providerId="ADAL" clId="{8E734D9E-30F5-47AE-93E8-E44566E55D7A}" dt="2023-04-18T18:20:21.966" v="7238" actId="1076"/>
          <ac:picMkLst>
            <pc:docMk/>
            <pc:sldMk cId="4108248965" sldId="290"/>
            <ac:picMk id="1026" creationId="{E56175ED-BC01-6F19-D137-72E26E3958F9}"/>
          </ac:picMkLst>
        </pc:picChg>
        <pc:picChg chg="del">
          <ac:chgData name="Montiglio, Pierre-Olivier" userId="2b6b8fa3-1adf-4133-8ff0-9ad8f8f39005" providerId="ADAL" clId="{8E734D9E-30F5-47AE-93E8-E44566E55D7A}" dt="2023-04-18T18:19:43.083" v="7236" actId="478"/>
          <ac:picMkLst>
            <pc:docMk/>
            <pc:sldMk cId="4108248965" sldId="290"/>
            <ac:picMk id="1028" creationId="{88A8829D-F098-F1FD-DEF8-7985C5230DD9}"/>
          </ac:picMkLst>
        </pc:picChg>
        <pc:picChg chg="del">
          <ac:chgData name="Montiglio, Pierre-Olivier" userId="2b6b8fa3-1adf-4133-8ff0-9ad8f8f39005" providerId="ADAL" clId="{8E734D9E-30F5-47AE-93E8-E44566E55D7A}" dt="2023-04-18T18:19:43.083" v="7236" actId="478"/>
          <ac:picMkLst>
            <pc:docMk/>
            <pc:sldMk cId="4108248965" sldId="290"/>
            <ac:picMk id="1030" creationId="{19F6216A-CDA7-3F89-687D-F5CA00FE584B}"/>
          </ac:picMkLst>
        </pc:picChg>
      </pc:sldChg>
      <pc:sldChg chg="add">
        <pc:chgData name="Montiglio, Pierre-Olivier" userId="2b6b8fa3-1adf-4133-8ff0-9ad8f8f39005" providerId="ADAL" clId="{8E734D9E-30F5-47AE-93E8-E44566E55D7A}" dt="2023-04-18T20:40:58.200" v="7318"/>
        <pc:sldMkLst>
          <pc:docMk/>
          <pc:sldMk cId="344394397" sldId="291"/>
        </pc:sldMkLst>
      </pc:sldChg>
      <pc:sldChg chg="add del">
        <pc:chgData name="Montiglio, Pierre-Olivier" userId="2b6b8fa3-1adf-4133-8ff0-9ad8f8f39005" providerId="ADAL" clId="{8E734D9E-30F5-47AE-93E8-E44566E55D7A}" dt="2023-04-13T20:25:22.728" v="6902" actId="47"/>
        <pc:sldMkLst>
          <pc:docMk/>
          <pc:sldMk cId="3448340981" sldId="291"/>
        </pc:sldMkLst>
      </pc:sldChg>
      <pc:sldChg chg="add del">
        <pc:chgData name="Montiglio, Pierre-Olivier" userId="2b6b8fa3-1adf-4133-8ff0-9ad8f8f39005" providerId="ADAL" clId="{8E734D9E-30F5-47AE-93E8-E44566E55D7A}" dt="2023-04-13T20:25:15.616" v="6899" actId="47"/>
        <pc:sldMkLst>
          <pc:docMk/>
          <pc:sldMk cId="1391379857" sldId="292"/>
        </pc:sldMkLst>
      </pc:sldChg>
      <pc:sldChg chg="modSp new mod modShow">
        <pc:chgData name="Montiglio, Pierre-Olivier" userId="2b6b8fa3-1adf-4133-8ff0-9ad8f8f39005" providerId="ADAL" clId="{8E734D9E-30F5-47AE-93E8-E44566E55D7A}" dt="2023-04-25T15:25:44.663" v="8022" actId="729"/>
        <pc:sldMkLst>
          <pc:docMk/>
          <pc:sldMk cId="1853482882" sldId="292"/>
        </pc:sldMkLst>
        <pc:spChg chg="mod">
          <ac:chgData name="Montiglio, Pierre-Olivier" userId="2b6b8fa3-1adf-4133-8ff0-9ad8f8f39005" providerId="ADAL" clId="{8E734D9E-30F5-47AE-93E8-E44566E55D7A}" dt="2023-04-25T15:25:38.752" v="8021" actId="27636"/>
          <ac:spMkLst>
            <pc:docMk/>
            <pc:sldMk cId="1853482882" sldId="292"/>
            <ac:spMk id="3" creationId="{6ADAA446-00B1-F3D9-213B-BAB851E13EDF}"/>
          </ac:spMkLst>
        </pc:spChg>
      </pc:sldChg>
      <pc:sldChg chg="add mod modShow">
        <pc:chgData name="Montiglio, Pierre-Olivier" userId="2b6b8fa3-1adf-4133-8ff0-9ad8f8f39005" providerId="ADAL" clId="{8E734D9E-30F5-47AE-93E8-E44566E55D7A}" dt="2023-04-26T18:48:08.015" v="8526" actId="729"/>
        <pc:sldMkLst>
          <pc:docMk/>
          <pc:sldMk cId="749587228" sldId="293"/>
        </pc:sldMkLst>
      </pc:sldChg>
      <pc:sldChg chg="add mod modShow">
        <pc:chgData name="Montiglio, Pierre-Olivier" userId="2b6b8fa3-1adf-4133-8ff0-9ad8f8f39005" providerId="ADAL" clId="{8E734D9E-30F5-47AE-93E8-E44566E55D7A}" dt="2023-04-26T18:53:07.272" v="8569" actId="729"/>
        <pc:sldMkLst>
          <pc:docMk/>
          <pc:sldMk cId="3178280105" sldId="294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574470784" sldId="295"/>
        </pc:sldMkLst>
      </pc:sldChg>
      <pc:sldChg chg="modSp add mod">
        <pc:chgData name="Montiglio, Pierre-Olivier" userId="2b6b8fa3-1adf-4133-8ff0-9ad8f8f39005" providerId="ADAL" clId="{8E734D9E-30F5-47AE-93E8-E44566E55D7A}" dt="2023-05-16T20:22:52.620" v="20431" actId="27636"/>
        <pc:sldMkLst>
          <pc:docMk/>
          <pc:sldMk cId="470920858" sldId="300"/>
        </pc:sldMkLst>
        <pc:spChg chg="mod">
          <ac:chgData name="Montiglio, Pierre-Olivier" userId="2b6b8fa3-1adf-4133-8ff0-9ad8f8f39005" providerId="ADAL" clId="{8E734D9E-30F5-47AE-93E8-E44566E55D7A}" dt="2023-05-16T20:22:52.620" v="20431" actId="27636"/>
          <ac:spMkLst>
            <pc:docMk/>
            <pc:sldMk cId="470920858" sldId="300"/>
            <ac:spMk id="3" creationId="{00000000-0000-0000-0000-000000000000}"/>
          </ac:spMkLst>
        </pc:spChg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3566521371" sldId="302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67059141" sldId="313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067909967" sldId="315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06869694" sldId="316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983682308" sldId="318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3611072181" sldId="322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879022423" sldId="324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4185194036" sldId="412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537307854" sldId="417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925197033" sldId="420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403988641" sldId="421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867455599" sldId="422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744959524" sldId="427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092563887" sldId="428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650044643" sldId="429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573075241" sldId="430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861162029" sldId="438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4181469527" sldId="492"/>
        </pc:sldMkLst>
      </pc:sldChg>
      <pc:sldChg chg="modSp add mod">
        <pc:chgData name="Montiglio, Pierre-Olivier" userId="2b6b8fa3-1adf-4133-8ff0-9ad8f8f39005" providerId="ADAL" clId="{8E734D9E-30F5-47AE-93E8-E44566E55D7A}" dt="2023-05-16T20:22:52.609" v="20430" actId="27636"/>
        <pc:sldMkLst>
          <pc:docMk/>
          <pc:sldMk cId="263212317" sldId="507"/>
        </pc:sldMkLst>
        <pc:spChg chg="mod">
          <ac:chgData name="Montiglio, Pierre-Olivier" userId="2b6b8fa3-1adf-4133-8ff0-9ad8f8f39005" providerId="ADAL" clId="{8E734D9E-30F5-47AE-93E8-E44566E55D7A}" dt="2023-05-16T20:22:52.609" v="20430" actId="27636"/>
          <ac:spMkLst>
            <pc:docMk/>
            <pc:sldMk cId="263212317" sldId="507"/>
            <ac:spMk id="2" creationId="{06DCDA31-66A5-4017-96AC-008FCAFCD2F5}"/>
          </ac:spMkLst>
        </pc:spChg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3970316419" sldId="508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417449167" sldId="514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758415881" sldId="525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915542921" sldId="527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125683802" sldId="530"/>
        </pc:sldMkLst>
      </pc:sldChg>
      <pc:sldChg chg="add setBg">
        <pc:chgData name="Montiglio, Pierre-Olivier" userId="2b6b8fa3-1adf-4133-8ff0-9ad8f8f39005" providerId="ADAL" clId="{8E734D9E-30F5-47AE-93E8-E44566E55D7A}" dt="2023-05-16T20:22:52.572" v="20429"/>
        <pc:sldMkLst>
          <pc:docMk/>
          <pc:sldMk cId="2885930079" sldId="552"/>
        </pc:sldMkLst>
      </pc:sldChg>
      <pc:sldChg chg="add setBg">
        <pc:chgData name="Montiglio, Pierre-Olivier" userId="2b6b8fa3-1adf-4133-8ff0-9ad8f8f39005" providerId="ADAL" clId="{8E734D9E-30F5-47AE-93E8-E44566E55D7A}" dt="2023-05-16T20:22:52.572" v="20429"/>
        <pc:sldMkLst>
          <pc:docMk/>
          <pc:sldMk cId="1186740479" sldId="555"/>
        </pc:sldMkLst>
      </pc:sldChg>
      <pc:sldChg chg="add setBg">
        <pc:chgData name="Montiglio, Pierre-Olivier" userId="2b6b8fa3-1adf-4133-8ff0-9ad8f8f39005" providerId="ADAL" clId="{8E734D9E-30F5-47AE-93E8-E44566E55D7A}" dt="2023-05-16T20:22:52.572" v="20429"/>
        <pc:sldMkLst>
          <pc:docMk/>
          <pc:sldMk cId="3544691460" sldId="556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3456238" sldId="560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330953811" sldId="561"/>
        </pc:sldMkLst>
      </pc:sldChg>
      <pc:sldChg chg="modSp add mod">
        <pc:chgData name="Montiglio, Pierre-Olivier" userId="2b6b8fa3-1adf-4133-8ff0-9ad8f8f39005" providerId="ADAL" clId="{8E734D9E-30F5-47AE-93E8-E44566E55D7A}" dt="2023-05-16T20:22:52.624" v="20432" actId="27636"/>
        <pc:sldMkLst>
          <pc:docMk/>
          <pc:sldMk cId="2413843894" sldId="565"/>
        </pc:sldMkLst>
        <pc:spChg chg="mod">
          <ac:chgData name="Montiglio, Pierre-Olivier" userId="2b6b8fa3-1adf-4133-8ff0-9ad8f8f39005" providerId="ADAL" clId="{8E734D9E-30F5-47AE-93E8-E44566E55D7A}" dt="2023-05-16T20:22:52.624" v="20432" actId="27636"/>
          <ac:spMkLst>
            <pc:docMk/>
            <pc:sldMk cId="2413843894" sldId="565"/>
            <ac:spMk id="3" creationId="{00000000-0000-0000-0000-000000000000}"/>
          </ac:spMkLst>
        </pc:spChg>
      </pc:sldChg>
      <pc:sldChg chg="add modTransition setBg">
        <pc:chgData name="Montiglio, Pierre-Olivier" userId="2b6b8fa3-1adf-4133-8ff0-9ad8f8f39005" providerId="ADAL" clId="{8E734D9E-30F5-47AE-93E8-E44566E55D7A}" dt="2023-05-16T20:22:52.572" v="20429"/>
        <pc:sldMkLst>
          <pc:docMk/>
          <pc:sldMk cId="0" sldId="566"/>
        </pc:sldMkLst>
      </pc:sldChg>
      <pc:sldChg chg="modSp add mod">
        <pc:chgData name="Montiglio, Pierre-Olivier" userId="2b6b8fa3-1adf-4133-8ff0-9ad8f8f39005" providerId="ADAL" clId="{8E734D9E-30F5-47AE-93E8-E44566E55D7A}" dt="2023-05-16T20:22:52.627" v="20433" actId="27636"/>
        <pc:sldMkLst>
          <pc:docMk/>
          <pc:sldMk cId="2790641108" sldId="567"/>
        </pc:sldMkLst>
        <pc:spChg chg="mod">
          <ac:chgData name="Montiglio, Pierre-Olivier" userId="2b6b8fa3-1adf-4133-8ff0-9ad8f8f39005" providerId="ADAL" clId="{8E734D9E-30F5-47AE-93E8-E44566E55D7A}" dt="2023-05-16T20:22:52.627" v="20433" actId="27636"/>
          <ac:spMkLst>
            <pc:docMk/>
            <pc:sldMk cId="2790641108" sldId="567"/>
            <ac:spMk id="3" creationId="{00000000-0000-0000-0000-000000000000}"/>
          </ac:spMkLst>
        </pc:spChg>
      </pc:sldChg>
    </pc:docChg>
  </pc:docChgLst>
  <pc:docChgLst>
    <pc:chgData name="Fraser Franco, Maxime" userId="S::ae491231@ens.uqam.ca::2731fdd6-640f-4176-ad14-4c5aa6e8d9f3" providerId="AD" clId="Web-{5489BDFF-B008-A3A7-1BD5-5170DEF4036A}"/>
    <pc:docChg chg="modSld">
      <pc:chgData name="Fraser Franco, Maxime" userId="S::ae491231@ens.uqam.ca::2731fdd6-640f-4176-ad14-4c5aa6e8d9f3" providerId="AD" clId="Web-{5489BDFF-B008-A3A7-1BD5-5170DEF4036A}" dt="2023-04-04T15:26:21.860" v="0" actId="20577"/>
      <pc:docMkLst>
        <pc:docMk/>
      </pc:docMkLst>
      <pc:sldChg chg="modSp">
        <pc:chgData name="Fraser Franco, Maxime" userId="S::ae491231@ens.uqam.ca::2731fdd6-640f-4176-ad14-4c5aa6e8d9f3" providerId="AD" clId="Web-{5489BDFF-B008-A3A7-1BD5-5170DEF4036A}" dt="2023-04-04T15:26:21.860" v="0" actId="20577"/>
        <pc:sldMkLst>
          <pc:docMk/>
          <pc:sldMk cId="833065076" sldId="256"/>
        </pc:sldMkLst>
        <pc:spChg chg="mod">
          <ac:chgData name="Fraser Franco, Maxime" userId="S::ae491231@ens.uqam.ca::2731fdd6-640f-4176-ad14-4c5aa6e8d9f3" providerId="AD" clId="Web-{5489BDFF-B008-A3A7-1BD5-5170DEF4036A}" dt="2023-04-04T15:26:21.860" v="0" actId="20577"/>
          <ac:spMkLst>
            <pc:docMk/>
            <pc:sldMk cId="833065076" sldId="256"/>
            <ac:spMk id="3" creationId="{17723FED-3FA8-5C15-96AC-C68173F7042E}"/>
          </ac:spMkLst>
        </pc:spChg>
      </pc:sldChg>
    </pc:docChg>
  </pc:docChgLst>
  <pc:docChgLst>
    <pc:chgData name="Fraser Franco, Maxime" userId="S::ae491231@ens.uqam.ca::2731fdd6-640f-4176-ad14-4c5aa6e8d9f3" providerId="AD" clId="Web-{553E5423-312B-D8EF-5A35-B7B3B2FE8BBB}"/>
    <pc:docChg chg="mod addSld delSld modSld">
      <pc:chgData name="Fraser Franco, Maxime" userId="S::ae491231@ens.uqam.ca::2731fdd6-640f-4176-ad14-4c5aa6e8d9f3" providerId="AD" clId="Web-{553E5423-312B-D8EF-5A35-B7B3B2FE8BBB}" dt="2023-04-25T16:15:26.717" v="103" actId="20577"/>
      <pc:docMkLst>
        <pc:docMk/>
      </pc:docMkLst>
      <pc:sldChg chg="addCm">
        <pc:chgData name="Fraser Franco, Maxime" userId="S::ae491231@ens.uqam.ca::2731fdd6-640f-4176-ad14-4c5aa6e8d9f3" providerId="AD" clId="Web-{553E5423-312B-D8EF-5A35-B7B3B2FE8BBB}" dt="2023-04-25T13:50:26.270" v="91"/>
        <pc:sldMkLst>
          <pc:docMk/>
          <pc:sldMk cId="2936844346" sldId="25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50:26.270" v="91"/>
              <pc2:cmMkLst xmlns:pc2="http://schemas.microsoft.com/office/powerpoint/2019/9/main/command">
                <pc:docMk/>
                <pc:sldMk cId="2936844346" sldId="257"/>
                <pc2:cmMk id="{D63874E4-5C35-49A1-ACBE-D86BCFC37C13}"/>
              </pc2:cmMkLst>
            </pc226:cmChg>
          </p:ext>
        </pc:extLst>
      </pc:sldChg>
      <pc:sldChg chg="modSp addCm">
        <pc:chgData name="Fraser Franco, Maxime" userId="S::ae491231@ens.uqam.ca::2731fdd6-640f-4176-ad14-4c5aa6e8d9f3" providerId="AD" clId="Web-{553E5423-312B-D8EF-5A35-B7B3B2FE8BBB}" dt="2023-04-25T13:52:45.519" v="93"/>
        <pc:sldMkLst>
          <pc:docMk/>
          <pc:sldMk cId="3640952764" sldId="258"/>
        </pc:sldMkLst>
        <pc:spChg chg="mod">
          <ac:chgData name="Fraser Franco, Maxime" userId="S::ae491231@ens.uqam.ca::2731fdd6-640f-4176-ad14-4c5aa6e8d9f3" providerId="AD" clId="Web-{553E5423-312B-D8EF-5A35-B7B3B2FE8BBB}" dt="2023-04-25T13:46:05.084" v="18" actId="20577"/>
          <ac:spMkLst>
            <pc:docMk/>
            <pc:sldMk cId="3640952764" sldId="258"/>
            <ac:spMk id="2" creationId="{C43AA0A9-FA90-09C1-CA10-2886CAEE65F7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52:45.519" v="93"/>
              <pc2:cmMkLst xmlns:pc2="http://schemas.microsoft.com/office/powerpoint/2019/9/main/command">
                <pc:docMk/>
                <pc:sldMk cId="3640952764" sldId="258"/>
                <pc2:cmMk id="{55F85E51-B2A2-4C33-B74E-7CB4B0D36A63}"/>
              </pc2:cmMkLst>
            </pc226:cmChg>
          </p:ext>
        </pc:extLst>
      </pc:sldChg>
      <pc:sldChg chg="modSp">
        <pc:chgData name="Fraser Franco, Maxime" userId="S::ae491231@ens.uqam.ca::2731fdd6-640f-4176-ad14-4c5aa6e8d9f3" providerId="AD" clId="Web-{553E5423-312B-D8EF-5A35-B7B3B2FE8BBB}" dt="2023-04-25T13:46:23.959" v="19" actId="20577"/>
        <pc:sldMkLst>
          <pc:docMk/>
          <pc:sldMk cId="2263014692" sldId="261"/>
        </pc:sldMkLst>
        <pc:spChg chg="mod">
          <ac:chgData name="Fraser Franco, Maxime" userId="S::ae491231@ens.uqam.ca::2731fdd6-640f-4176-ad14-4c5aa6e8d9f3" providerId="AD" clId="Web-{553E5423-312B-D8EF-5A35-B7B3B2FE8BBB}" dt="2023-04-25T13:46:23.959" v="19" actId="20577"/>
          <ac:spMkLst>
            <pc:docMk/>
            <pc:sldMk cId="2263014692" sldId="261"/>
            <ac:spMk id="3" creationId="{6A891A22-5685-7297-17AA-4AB76384B22D}"/>
          </ac:spMkLst>
        </pc:spChg>
      </pc:sldChg>
      <pc:sldChg chg="addCm">
        <pc:chgData name="Fraser Franco, Maxime" userId="S::ae491231@ens.uqam.ca::2731fdd6-640f-4176-ad14-4c5aa6e8d9f3" providerId="AD" clId="Web-{553E5423-312B-D8EF-5A35-B7B3B2FE8BBB}" dt="2023-04-25T13:51:00.457" v="92"/>
        <pc:sldMkLst>
          <pc:docMk/>
          <pc:sldMk cId="1540475889" sldId="26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51:00.457" v="92"/>
              <pc2:cmMkLst xmlns:pc2="http://schemas.microsoft.com/office/powerpoint/2019/9/main/command">
                <pc:docMk/>
                <pc:sldMk cId="1540475889" sldId="262"/>
                <pc2:cmMk id="{DC4816D5-ADC9-433D-A298-3490746BF7DA}"/>
              </pc2:cmMkLst>
            </pc226:cmChg>
          </p:ext>
        </pc:extLst>
      </pc:sldChg>
      <pc:sldChg chg="modSp">
        <pc:chgData name="Fraser Franco, Maxime" userId="S::ae491231@ens.uqam.ca::2731fdd6-640f-4176-ad14-4c5aa6e8d9f3" providerId="AD" clId="Web-{553E5423-312B-D8EF-5A35-B7B3B2FE8BBB}" dt="2023-04-25T16:15:26.717" v="103" actId="20577"/>
        <pc:sldMkLst>
          <pc:docMk/>
          <pc:sldMk cId="1390670956" sldId="265"/>
        </pc:sldMkLst>
        <pc:spChg chg="mod">
          <ac:chgData name="Fraser Franco, Maxime" userId="S::ae491231@ens.uqam.ca::2731fdd6-640f-4176-ad14-4c5aa6e8d9f3" providerId="AD" clId="Web-{553E5423-312B-D8EF-5A35-B7B3B2FE8BBB}" dt="2023-04-25T16:15:26.717" v="103" actId="20577"/>
          <ac:spMkLst>
            <pc:docMk/>
            <pc:sldMk cId="1390670956" sldId="265"/>
            <ac:spMk id="3" creationId="{46B05C71-9885-563E-685C-EAF849744A38}"/>
          </ac:spMkLst>
        </pc:spChg>
      </pc:sldChg>
      <pc:sldChg chg="modSp addCm">
        <pc:chgData name="Fraser Franco, Maxime" userId="S::ae491231@ens.uqam.ca::2731fdd6-640f-4176-ad14-4c5aa6e8d9f3" providerId="AD" clId="Web-{553E5423-312B-D8EF-5A35-B7B3B2FE8BBB}" dt="2023-04-25T13:44:52.725" v="17"/>
        <pc:sldMkLst>
          <pc:docMk/>
          <pc:sldMk cId="423915905" sldId="273"/>
        </pc:sldMkLst>
        <pc:spChg chg="mod">
          <ac:chgData name="Fraser Franco, Maxime" userId="S::ae491231@ens.uqam.ca::2731fdd6-640f-4176-ad14-4c5aa6e8d9f3" providerId="AD" clId="Web-{553E5423-312B-D8EF-5A35-B7B3B2FE8BBB}" dt="2023-04-25T13:41:59.695" v="14" actId="1076"/>
          <ac:spMkLst>
            <pc:docMk/>
            <pc:sldMk cId="423915905" sldId="273"/>
            <ac:spMk id="3" creationId="{46B05C71-9885-563E-685C-EAF849744A38}"/>
          </ac:spMkLst>
        </pc:spChg>
        <pc:spChg chg="mod">
          <ac:chgData name="Fraser Franco, Maxime" userId="S::ae491231@ens.uqam.ca::2731fdd6-640f-4176-ad14-4c5aa6e8d9f3" providerId="AD" clId="Web-{553E5423-312B-D8EF-5A35-B7B3B2FE8BBB}" dt="2023-04-25T13:37:46.024" v="3" actId="20577"/>
          <ac:spMkLst>
            <pc:docMk/>
            <pc:sldMk cId="423915905" sldId="273"/>
            <ac:spMk id="5" creationId="{B75F979C-A491-424C-A516-84E947D67BBE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43:21.804" v="16"/>
              <pc2:cmMkLst xmlns:pc2="http://schemas.microsoft.com/office/powerpoint/2019/9/main/command">
                <pc:docMk/>
                <pc:sldMk cId="423915905" sldId="273"/>
                <pc2:cmMk id="{511A78CC-C602-4FED-BC2B-FA4319869F2C}"/>
              </pc2:cmMkLst>
            </pc226:cmChg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44:52.725" v="17"/>
              <pc2:cmMkLst xmlns:pc2="http://schemas.microsoft.com/office/powerpoint/2019/9/main/command">
                <pc:docMk/>
                <pc:sldMk cId="423915905" sldId="273"/>
                <pc2:cmMk id="{E2BCC4E3-FBF7-409B-A0E5-944E5D3D4630}"/>
              </pc2:cmMkLst>
            </pc226:cmChg>
          </p:ext>
        </pc:extLst>
      </pc:sldChg>
      <pc:sldChg chg="modSp">
        <pc:chgData name="Fraser Franco, Maxime" userId="S::ae491231@ens.uqam.ca::2731fdd6-640f-4176-ad14-4c5aa6e8d9f3" providerId="AD" clId="Web-{553E5423-312B-D8EF-5A35-B7B3B2FE8BBB}" dt="2023-04-25T13:38:19.774" v="6" actId="20577"/>
        <pc:sldMkLst>
          <pc:docMk/>
          <pc:sldMk cId="2955988863" sldId="274"/>
        </pc:sldMkLst>
        <pc:spChg chg="mod">
          <ac:chgData name="Fraser Franco, Maxime" userId="S::ae491231@ens.uqam.ca::2731fdd6-640f-4176-ad14-4c5aa6e8d9f3" providerId="AD" clId="Web-{553E5423-312B-D8EF-5A35-B7B3B2FE8BBB}" dt="2023-04-25T13:38:19.774" v="6" actId="20577"/>
          <ac:spMkLst>
            <pc:docMk/>
            <pc:sldMk cId="2955988863" sldId="274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22.837" v="7" actId="20577"/>
        <pc:sldMkLst>
          <pc:docMk/>
          <pc:sldMk cId="4223790480" sldId="275"/>
        </pc:sldMkLst>
        <pc:spChg chg="mod">
          <ac:chgData name="Fraser Franco, Maxime" userId="S::ae491231@ens.uqam.ca::2731fdd6-640f-4176-ad14-4c5aa6e8d9f3" providerId="AD" clId="Web-{553E5423-312B-D8EF-5A35-B7B3B2FE8BBB}" dt="2023-04-25T13:38:22.837" v="7" actId="20577"/>
          <ac:spMkLst>
            <pc:docMk/>
            <pc:sldMk cId="4223790480" sldId="275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33.540" v="8" actId="20577"/>
        <pc:sldMkLst>
          <pc:docMk/>
          <pc:sldMk cId="2231389075" sldId="276"/>
        </pc:sldMkLst>
        <pc:spChg chg="mod">
          <ac:chgData name="Fraser Franco, Maxime" userId="S::ae491231@ens.uqam.ca::2731fdd6-640f-4176-ad14-4c5aa6e8d9f3" providerId="AD" clId="Web-{553E5423-312B-D8EF-5A35-B7B3B2FE8BBB}" dt="2023-04-25T13:38:33.540" v="8" actId="20577"/>
          <ac:spMkLst>
            <pc:docMk/>
            <pc:sldMk cId="2231389075" sldId="276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35.633" v="9" actId="20577"/>
        <pc:sldMkLst>
          <pc:docMk/>
          <pc:sldMk cId="4239852043" sldId="277"/>
        </pc:sldMkLst>
        <pc:spChg chg="mod">
          <ac:chgData name="Fraser Franco, Maxime" userId="S::ae491231@ens.uqam.ca::2731fdd6-640f-4176-ad14-4c5aa6e8d9f3" providerId="AD" clId="Web-{553E5423-312B-D8EF-5A35-B7B3B2FE8BBB}" dt="2023-04-25T13:38:35.633" v="9" actId="20577"/>
          <ac:spMkLst>
            <pc:docMk/>
            <pc:sldMk cId="4239852043" sldId="277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43.258" v="11" actId="20577"/>
        <pc:sldMkLst>
          <pc:docMk/>
          <pc:sldMk cId="1783262310" sldId="278"/>
        </pc:sldMkLst>
        <pc:spChg chg="mod">
          <ac:chgData name="Fraser Franco, Maxime" userId="S::ae491231@ens.uqam.ca::2731fdd6-640f-4176-ad14-4c5aa6e8d9f3" providerId="AD" clId="Web-{553E5423-312B-D8EF-5A35-B7B3B2FE8BBB}" dt="2023-04-25T13:38:43.258" v="11" actId="20577"/>
          <ac:spMkLst>
            <pc:docMk/>
            <pc:sldMk cId="1783262310" sldId="278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39.118" v="10" actId="20577"/>
        <pc:sldMkLst>
          <pc:docMk/>
          <pc:sldMk cId="422718445" sldId="279"/>
        </pc:sldMkLst>
        <pc:spChg chg="mod">
          <ac:chgData name="Fraser Franco, Maxime" userId="S::ae491231@ens.uqam.ca::2731fdd6-640f-4176-ad14-4c5aa6e8d9f3" providerId="AD" clId="Web-{553E5423-312B-D8EF-5A35-B7B3B2FE8BBB}" dt="2023-04-25T13:38:39.118" v="10" actId="20577"/>
          <ac:spMkLst>
            <pc:docMk/>
            <pc:sldMk cId="422718445" sldId="279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48.383" v="12" actId="20577"/>
        <pc:sldMkLst>
          <pc:docMk/>
          <pc:sldMk cId="1624644338" sldId="280"/>
        </pc:sldMkLst>
        <pc:spChg chg="mod">
          <ac:chgData name="Fraser Franco, Maxime" userId="S::ae491231@ens.uqam.ca::2731fdd6-640f-4176-ad14-4c5aa6e8d9f3" providerId="AD" clId="Web-{553E5423-312B-D8EF-5A35-B7B3B2FE8BBB}" dt="2023-04-25T13:38:48.383" v="12" actId="20577"/>
          <ac:spMkLst>
            <pc:docMk/>
            <pc:sldMk cId="1624644338" sldId="280"/>
            <ac:spMk id="5" creationId="{B75F979C-A491-424C-A516-84E947D67BBE}"/>
          </ac:spMkLst>
        </pc:spChg>
      </pc:sldChg>
      <pc:sldChg chg="modSp addCm">
        <pc:chgData name="Fraser Franco, Maxime" userId="S::ae491231@ens.uqam.ca::2731fdd6-640f-4176-ad14-4c5aa6e8d9f3" providerId="AD" clId="Web-{553E5423-312B-D8EF-5A35-B7B3B2FE8BBB}" dt="2023-04-25T14:02:03.453" v="101"/>
        <pc:sldMkLst>
          <pc:docMk/>
          <pc:sldMk cId="3996201517" sldId="283"/>
        </pc:sldMkLst>
        <pc:spChg chg="mod">
          <ac:chgData name="Fraser Franco, Maxime" userId="S::ae491231@ens.uqam.ca::2731fdd6-640f-4176-ad14-4c5aa6e8d9f3" providerId="AD" clId="Web-{553E5423-312B-D8EF-5A35-B7B3B2FE8BBB}" dt="2023-04-25T13:53:09.159" v="94" actId="20577"/>
          <ac:spMkLst>
            <pc:docMk/>
            <pc:sldMk cId="3996201517" sldId="283"/>
            <ac:spMk id="3" creationId="{46B05C71-9885-563E-685C-EAF849744A38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53:40.784" v="95"/>
              <pc2:cmMkLst xmlns:pc2="http://schemas.microsoft.com/office/powerpoint/2019/9/main/command">
                <pc:docMk/>
                <pc:sldMk cId="3996201517" sldId="283"/>
                <pc2:cmMk id="{D4DBA8BB-0381-4E6B-AD55-2D466572259F}"/>
              </pc2:cmMkLst>
            </pc226:cmChg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4:02:03.453" v="101"/>
              <pc2:cmMkLst xmlns:pc2="http://schemas.microsoft.com/office/powerpoint/2019/9/main/command">
                <pc:docMk/>
                <pc:sldMk cId="3996201517" sldId="283"/>
                <pc2:cmMk id="{594DFAC5-4FAD-43B2-9E9A-231C0CD6C386}"/>
              </pc2:cmMkLst>
            </pc226:cmChg>
          </p:ext>
        </pc:extLst>
      </pc:sldChg>
      <pc:sldChg chg="addCm modCm">
        <pc:chgData name="Fraser Franco, Maxime" userId="S::ae491231@ens.uqam.ca::2731fdd6-640f-4176-ad14-4c5aa6e8d9f3" providerId="AD" clId="Web-{553E5423-312B-D8EF-5A35-B7B3B2FE8BBB}" dt="2023-04-25T14:00:33.751" v="100"/>
        <pc:sldMkLst>
          <pc:docMk/>
          <pc:sldMk cId="926872971" sldId="28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Fraser Franco, Maxime" userId="S::ae491231@ens.uqam.ca::2731fdd6-640f-4176-ad14-4c5aa6e8d9f3" providerId="AD" clId="Web-{553E5423-312B-D8EF-5A35-B7B3B2FE8BBB}" dt="2023-04-25T14:00:33.751" v="100"/>
              <pc2:cmMkLst xmlns:pc2="http://schemas.microsoft.com/office/powerpoint/2019/9/main/command">
                <pc:docMk/>
                <pc:sldMk cId="926872971" sldId="289"/>
                <pc2:cmMk id="{D7FB0AB9-943D-4186-837B-F32DA81BF629}"/>
              </pc2:cmMkLst>
              <pc226:cmRplyChg chg="add mod">
                <pc226:chgData name="Fraser Franco, Maxime" userId="S::ae491231@ens.uqam.ca::2731fdd6-640f-4176-ad14-4c5aa6e8d9f3" providerId="AD" clId="Web-{553E5423-312B-D8EF-5A35-B7B3B2FE8BBB}" dt="2023-04-25T14:00:08.641" v="99"/>
                <pc2:cmRplyMkLst xmlns:pc2="http://schemas.microsoft.com/office/powerpoint/2019/9/main/command">
                  <pc:docMk/>
                  <pc:sldMk cId="926872971" sldId="289"/>
                  <pc2:cmMk id="{D7FB0AB9-943D-4186-837B-F32DA81BF629}"/>
                  <pc2:cmRplyMk id="{75921E68-9F0D-43F8-8194-217473B8B405}"/>
                </pc2:cmRplyMkLst>
              </pc226:cmRplyChg>
            </pc226:cmChg>
          </p:ext>
        </pc:extLst>
      </pc:sldChg>
      <pc:sldChg chg="add del replId">
        <pc:chgData name="Fraser Franco, Maxime" userId="S::ae491231@ens.uqam.ca::2731fdd6-640f-4176-ad14-4c5aa6e8d9f3" providerId="AD" clId="Web-{553E5423-312B-D8EF-5A35-B7B3B2FE8BBB}" dt="2023-04-25T13:48:18.786" v="75"/>
        <pc:sldMkLst>
          <pc:docMk/>
          <pc:sldMk cId="1413136553" sldId="292"/>
        </pc:sldMkLst>
      </pc:sldChg>
    </pc:docChg>
  </pc:docChgLst>
  <pc:docChgLst>
    <pc:chgData name="Montiglio, Pierre-Olivier" userId="2b6b8fa3-1adf-4133-8ff0-9ad8f8f39005" providerId="ADAL" clId="{C9941289-811D-41E9-AB94-25EF3B2585E0}"/>
    <pc:docChg chg="delSld">
      <pc:chgData name="Montiglio, Pierre-Olivier" userId="2b6b8fa3-1adf-4133-8ff0-9ad8f8f39005" providerId="ADAL" clId="{C9941289-811D-41E9-AB94-25EF3B2585E0}" dt="2023-05-16T20:27:54.342" v="3" actId="47"/>
      <pc:docMkLst>
        <pc:docMk/>
      </pc:docMkLst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833065076" sldId="256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2936844346" sldId="257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3640952764" sldId="258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3645888200" sldId="260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2263014692" sldId="261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1540475889" sldId="262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1019021876" sldId="264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1390670956" sldId="265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423915905" sldId="273"/>
        </pc:sldMkLst>
      </pc:sldChg>
      <pc:sldChg chg="del">
        <pc:chgData name="Montiglio, Pierre-Olivier" userId="2b6b8fa3-1adf-4133-8ff0-9ad8f8f39005" providerId="ADAL" clId="{C9941289-811D-41E9-AB94-25EF3B2585E0}" dt="2023-05-16T20:27:51.773" v="2" actId="47"/>
        <pc:sldMkLst>
          <pc:docMk/>
          <pc:sldMk cId="2955988863" sldId="274"/>
        </pc:sldMkLst>
      </pc:sldChg>
      <pc:sldChg chg="del">
        <pc:chgData name="Montiglio, Pierre-Olivier" userId="2b6b8fa3-1adf-4133-8ff0-9ad8f8f39005" providerId="ADAL" clId="{C9941289-811D-41E9-AB94-25EF3B2585E0}" dt="2023-05-16T20:27:51.773" v="2" actId="47"/>
        <pc:sldMkLst>
          <pc:docMk/>
          <pc:sldMk cId="4223790480" sldId="275"/>
        </pc:sldMkLst>
      </pc:sldChg>
      <pc:sldChg chg="del">
        <pc:chgData name="Montiglio, Pierre-Olivier" userId="2b6b8fa3-1adf-4133-8ff0-9ad8f8f39005" providerId="ADAL" clId="{C9941289-811D-41E9-AB94-25EF3B2585E0}" dt="2023-05-16T20:27:51.773" v="2" actId="47"/>
        <pc:sldMkLst>
          <pc:docMk/>
          <pc:sldMk cId="2231389075" sldId="276"/>
        </pc:sldMkLst>
      </pc:sldChg>
      <pc:sldChg chg="del">
        <pc:chgData name="Montiglio, Pierre-Olivier" userId="2b6b8fa3-1adf-4133-8ff0-9ad8f8f39005" providerId="ADAL" clId="{C9941289-811D-41E9-AB94-25EF3B2585E0}" dt="2023-05-16T20:27:51.773" v="2" actId="47"/>
        <pc:sldMkLst>
          <pc:docMk/>
          <pc:sldMk cId="4239852043" sldId="277"/>
        </pc:sldMkLst>
      </pc:sldChg>
      <pc:sldChg chg="del">
        <pc:chgData name="Montiglio, Pierre-Olivier" userId="2b6b8fa3-1adf-4133-8ff0-9ad8f8f39005" providerId="ADAL" clId="{C9941289-811D-41E9-AB94-25EF3B2585E0}" dt="2023-05-16T20:27:51.773" v="2" actId="47"/>
        <pc:sldMkLst>
          <pc:docMk/>
          <pc:sldMk cId="1783262310" sldId="278"/>
        </pc:sldMkLst>
      </pc:sldChg>
      <pc:sldChg chg="del">
        <pc:chgData name="Montiglio, Pierre-Olivier" userId="2b6b8fa3-1adf-4133-8ff0-9ad8f8f39005" providerId="ADAL" clId="{C9941289-811D-41E9-AB94-25EF3B2585E0}" dt="2023-05-16T20:27:51.773" v="2" actId="47"/>
        <pc:sldMkLst>
          <pc:docMk/>
          <pc:sldMk cId="422718445" sldId="279"/>
        </pc:sldMkLst>
      </pc:sldChg>
      <pc:sldChg chg="del">
        <pc:chgData name="Montiglio, Pierre-Olivier" userId="2b6b8fa3-1adf-4133-8ff0-9ad8f8f39005" providerId="ADAL" clId="{C9941289-811D-41E9-AB94-25EF3B2585E0}" dt="2023-05-16T20:27:54.342" v="3" actId="47"/>
        <pc:sldMkLst>
          <pc:docMk/>
          <pc:sldMk cId="1624644338" sldId="280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1284776173" sldId="282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3996201517" sldId="283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1239151489" sldId="284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819084976" sldId="285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3956238899" sldId="286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2183140331" sldId="287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926872971" sldId="289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4108248965" sldId="290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344394397" sldId="291"/>
        </pc:sldMkLst>
      </pc:sldChg>
      <pc:sldChg chg="del">
        <pc:chgData name="Montiglio, Pierre-Olivier" userId="2b6b8fa3-1adf-4133-8ff0-9ad8f8f39005" providerId="ADAL" clId="{C9941289-811D-41E9-AB94-25EF3B2585E0}" dt="2023-05-16T20:27:51.773" v="2" actId="47"/>
        <pc:sldMkLst>
          <pc:docMk/>
          <pc:sldMk cId="749587228" sldId="293"/>
        </pc:sldMkLst>
      </pc:sldChg>
      <pc:sldChg chg="del">
        <pc:chgData name="Montiglio, Pierre-Olivier" userId="2b6b8fa3-1adf-4133-8ff0-9ad8f8f39005" providerId="ADAL" clId="{C9941289-811D-41E9-AB94-25EF3B2585E0}" dt="2023-05-16T20:27:54.342" v="3" actId="47"/>
        <pc:sldMkLst>
          <pc:docMk/>
          <pc:sldMk cId="3178280105" sldId="294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2574470784" sldId="295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470920858" sldId="300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3566521371" sldId="302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67059141" sldId="313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2067909967" sldId="315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206869694" sldId="316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983682308" sldId="318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3611072181" sldId="322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1879022423" sldId="324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4185194036" sldId="412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537307854" sldId="417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2925197033" sldId="420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1403988641" sldId="421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867455599" sldId="422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744959524" sldId="427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1092563887" sldId="428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650044643" sldId="429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1573075241" sldId="430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2861162029" sldId="438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4181469527" sldId="492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263212317" sldId="507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3970316419" sldId="508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417449167" sldId="514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2758415881" sldId="525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1915542921" sldId="527"/>
        </pc:sldMkLst>
      </pc:sldChg>
      <pc:sldChg chg="del">
        <pc:chgData name="Montiglio, Pierre-Olivier" userId="2b6b8fa3-1adf-4133-8ff0-9ad8f8f39005" providerId="ADAL" clId="{C9941289-811D-41E9-AB94-25EF3B2585E0}" dt="2023-05-16T20:27:44.202" v="0" actId="47"/>
        <pc:sldMkLst>
          <pc:docMk/>
          <pc:sldMk cId="2125683802" sldId="530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2885930079" sldId="552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1186740479" sldId="555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3544691460" sldId="556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3456238" sldId="560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1330953811" sldId="561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2413843894" sldId="565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0" sldId="566"/>
        </pc:sldMkLst>
      </pc:sldChg>
      <pc:sldChg chg="del">
        <pc:chgData name="Montiglio, Pierre-Olivier" userId="2b6b8fa3-1adf-4133-8ff0-9ad8f8f39005" providerId="ADAL" clId="{C9941289-811D-41E9-AB94-25EF3B2585E0}" dt="2023-05-16T20:27:47.919" v="1" actId="47"/>
        <pc:sldMkLst>
          <pc:docMk/>
          <pc:sldMk cId="2790641108" sldId="567"/>
        </pc:sldMkLst>
      </pc:sldChg>
    </pc:docChg>
  </pc:docChgLst>
  <pc:docChgLst>
    <pc:chgData name="Montiglio, Pierre-Olivier" userId="2b6b8fa3-1adf-4133-8ff0-9ad8f8f39005" providerId="ADAL" clId="{CC9EDC52-B96C-4D2C-BE11-CC93CD962F5E}"/>
    <pc:docChg chg="custSel modSld">
      <pc:chgData name="Montiglio, Pierre-Olivier" userId="2b6b8fa3-1adf-4133-8ff0-9ad8f8f39005" providerId="ADAL" clId="{CC9EDC52-B96C-4D2C-BE11-CC93CD962F5E}" dt="2023-05-09T21:00:40.676" v="6082"/>
      <pc:docMkLst>
        <pc:docMk/>
      </pc:docMkLst>
      <pc:sldChg chg="modNotesTx">
        <pc:chgData name="Montiglio, Pierre-Olivier" userId="2b6b8fa3-1adf-4133-8ff0-9ad8f8f39005" providerId="ADAL" clId="{CC9EDC52-B96C-4D2C-BE11-CC93CD962F5E}" dt="2023-05-04T20:46:03.371" v="5962" actId="20577"/>
        <pc:sldMkLst>
          <pc:docMk/>
          <pc:sldMk cId="3890533486" sldId="268"/>
        </pc:sldMkLst>
      </pc:sldChg>
      <pc:sldChg chg="modSp mod modNotesTx">
        <pc:chgData name="Montiglio, Pierre-Olivier" userId="2b6b8fa3-1adf-4133-8ff0-9ad8f8f39005" providerId="ADAL" clId="{CC9EDC52-B96C-4D2C-BE11-CC93CD962F5E}" dt="2023-05-09T21:00:40.676" v="6082"/>
        <pc:sldMkLst>
          <pc:docMk/>
          <pc:sldMk cId="1972903725" sldId="269"/>
        </pc:sldMkLst>
        <pc:spChg chg="mod">
          <ac:chgData name="Montiglio, Pierre-Olivier" userId="2b6b8fa3-1adf-4133-8ff0-9ad8f8f39005" providerId="ADAL" clId="{CC9EDC52-B96C-4D2C-BE11-CC93CD962F5E}" dt="2023-05-09T21:00:40.676" v="6082"/>
          <ac:spMkLst>
            <pc:docMk/>
            <pc:sldMk cId="1972903725" sldId="269"/>
            <ac:spMk id="3" creationId="{46B05C71-9885-563E-685C-EAF849744A38}"/>
          </ac:spMkLst>
        </pc:spChg>
      </pc:sldChg>
      <pc:sldChg chg="modNotesTx">
        <pc:chgData name="Montiglio, Pierre-Olivier" userId="2b6b8fa3-1adf-4133-8ff0-9ad8f8f39005" providerId="ADAL" clId="{CC9EDC52-B96C-4D2C-BE11-CC93CD962F5E}" dt="2023-05-04T20:22:45.548" v="1808" actId="20577"/>
        <pc:sldMkLst>
          <pc:docMk/>
          <pc:sldMk cId="423915905" sldId="273"/>
        </pc:sldMkLst>
      </pc:sldChg>
      <pc:sldChg chg="modNotesTx">
        <pc:chgData name="Montiglio, Pierre-Olivier" userId="2b6b8fa3-1adf-4133-8ff0-9ad8f8f39005" providerId="ADAL" clId="{CC9EDC52-B96C-4D2C-BE11-CC93CD962F5E}" dt="2023-05-04T20:27:00.375" v="2368" actId="20577"/>
        <pc:sldMkLst>
          <pc:docMk/>
          <pc:sldMk cId="2955988863" sldId="274"/>
        </pc:sldMkLst>
      </pc:sldChg>
      <pc:sldChg chg="modNotesTx">
        <pc:chgData name="Montiglio, Pierre-Olivier" userId="2b6b8fa3-1adf-4133-8ff0-9ad8f8f39005" providerId="ADAL" clId="{CC9EDC52-B96C-4D2C-BE11-CC93CD962F5E}" dt="2023-05-04T20:25:39.447" v="2189" actId="20577"/>
        <pc:sldMkLst>
          <pc:docMk/>
          <pc:sldMk cId="4223790480" sldId="275"/>
        </pc:sldMkLst>
      </pc:sldChg>
      <pc:sldChg chg="modNotesTx">
        <pc:chgData name="Montiglio, Pierre-Olivier" userId="2b6b8fa3-1adf-4133-8ff0-9ad8f8f39005" providerId="ADAL" clId="{CC9EDC52-B96C-4D2C-BE11-CC93CD962F5E}" dt="2023-05-04T20:28:29.269" v="2784" actId="20577"/>
        <pc:sldMkLst>
          <pc:docMk/>
          <pc:sldMk cId="2231389075" sldId="276"/>
        </pc:sldMkLst>
      </pc:sldChg>
      <pc:sldChg chg="modNotesTx">
        <pc:chgData name="Montiglio, Pierre-Olivier" userId="2b6b8fa3-1adf-4133-8ff0-9ad8f8f39005" providerId="ADAL" clId="{CC9EDC52-B96C-4D2C-BE11-CC93CD962F5E}" dt="2023-05-04T20:30:17.721" v="3121" actId="20577"/>
        <pc:sldMkLst>
          <pc:docMk/>
          <pc:sldMk cId="4239852043" sldId="277"/>
        </pc:sldMkLst>
      </pc:sldChg>
      <pc:sldChg chg="modNotesTx">
        <pc:chgData name="Montiglio, Pierre-Olivier" userId="2b6b8fa3-1adf-4133-8ff0-9ad8f8f39005" providerId="ADAL" clId="{CC9EDC52-B96C-4D2C-BE11-CC93CD962F5E}" dt="2023-05-04T20:21:11.299" v="1505" actId="20577"/>
        <pc:sldMkLst>
          <pc:docMk/>
          <pc:sldMk cId="1783262310" sldId="278"/>
        </pc:sldMkLst>
      </pc:sldChg>
      <pc:sldChg chg="modNotesTx">
        <pc:chgData name="Montiglio, Pierre-Olivier" userId="2b6b8fa3-1adf-4133-8ff0-9ad8f8f39005" providerId="ADAL" clId="{CC9EDC52-B96C-4D2C-BE11-CC93CD962F5E}" dt="2023-05-04T20:35:49.655" v="3938" actId="20577"/>
        <pc:sldMkLst>
          <pc:docMk/>
          <pc:sldMk cId="1624644338" sldId="280"/>
        </pc:sldMkLst>
      </pc:sldChg>
      <pc:sldChg chg="modNotesTx">
        <pc:chgData name="Montiglio, Pierre-Olivier" userId="2b6b8fa3-1adf-4133-8ff0-9ad8f8f39005" providerId="ADAL" clId="{CC9EDC52-B96C-4D2C-BE11-CC93CD962F5E}" dt="2023-05-04T20:02:46.426" v="5"/>
        <pc:sldMkLst>
          <pc:docMk/>
          <pc:sldMk cId="1239151489" sldId="284"/>
        </pc:sldMkLst>
      </pc:sldChg>
      <pc:sldChg chg="modSp mod modNotesTx">
        <pc:chgData name="Montiglio, Pierre-Olivier" userId="2b6b8fa3-1adf-4133-8ff0-9ad8f8f39005" providerId="ADAL" clId="{CC9EDC52-B96C-4D2C-BE11-CC93CD962F5E}" dt="2023-05-04T20:06:47.851" v="164" actId="20577"/>
        <pc:sldMkLst>
          <pc:docMk/>
          <pc:sldMk cId="819084976" sldId="285"/>
        </pc:sldMkLst>
        <pc:spChg chg="mod">
          <ac:chgData name="Montiglio, Pierre-Olivier" userId="2b6b8fa3-1adf-4133-8ff0-9ad8f8f39005" providerId="ADAL" clId="{CC9EDC52-B96C-4D2C-BE11-CC93CD962F5E}" dt="2023-05-04T20:02:22.249" v="1" actId="27636"/>
          <ac:spMkLst>
            <pc:docMk/>
            <pc:sldMk cId="819084976" sldId="285"/>
            <ac:spMk id="3" creationId="{46B05C71-9885-563E-685C-EAF849744A38}"/>
          </ac:spMkLst>
        </pc:spChg>
      </pc:sldChg>
      <pc:sldChg chg="modNotesTx">
        <pc:chgData name="Montiglio, Pierre-Olivier" userId="2b6b8fa3-1adf-4133-8ff0-9ad8f8f39005" providerId="ADAL" clId="{CC9EDC52-B96C-4D2C-BE11-CC93CD962F5E}" dt="2023-05-04T20:37:03.114" v="4167" actId="20577"/>
        <pc:sldMkLst>
          <pc:docMk/>
          <pc:sldMk cId="1973437834" sldId="288"/>
        </pc:sldMkLst>
      </pc:sldChg>
      <pc:sldChg chg="modNotesTx">
        <pc:chgData name="Montiglio, Pierre-Olivier" userId="2b6b8fa3-1adf-4133-8ff0-9ad8f8f39005" providerId="ADAL" clId="{CC9EDC52-B96C-4D2C-BE11-CC93CD962F5E}" dt="2023-05-04T20:02:08.591" v="0"/>
        <pc:sldMkLst>
          <pc:docMk/>
          <pc:sldMk cId="926872971" sldId="289"/>
        </pc:sldMkLst>
      </pc:sldChg>
      <pc:sldChg chg="modNotesTx">
        <pc:chgData name="Montiglio, Pierre-Olivier" userId="2b6b8fa3-1adf-4133-8ff0-9ad8f8f39005" providerId="ADAL" clId="{CC9EDC52-B96C-4D2C-BE11-CC93CD962F5E}" dt="2023-05-04T20:11:20.009" v="172" actId="20577"/>
        <pc:sldMkLst>
          <pc:docMk/>
          <pc:sldMk cId="344394397" sldId="291"/>
        </pc:sldMkLst>
      </pc:sldChg>
    </pc:docChg>
  </pc:docChgLst>
  <pc:docChgLst>
    <pc:chgData name="Montiglio, Pierre-Olivier" userId="2b6b8fa3-1adf-4133-8ff0-9ad8f8f39005" providerId="ADAL" clId="{F65C2C96-9A73-46DE-AD45-1FC7FFED2D15}"/>
    <pc:docChg chg="undo custSel addSld delSld modSld modMainMaster">
      <pc:chgData name="Montiglio, Pierre-Olivier" userId="2b6b8fa3-1adf-4133-8ff0-9ad8f8f39005" providerId="ADAL" clId="{F65C2C96-9A73-46DE-AD45-1FC7FFED2D15}" dt="2023-04-05T22:24:30.593" v="12245" actId="14100"/>
      <pc:docMkLst>
        <pc:docMk/>
      </pc:docMkLst>
      <pc:sldChg chg="addSp modSp new mod">
        <pc:chgData name="Montiglio, Pierre-Olivier" userId="2b6b8fa3-1adf-4133-8ff0-9ad8f8f39005" providerId="ADAL" clId="{F65C2C96-9A73-46DE-AD45-1FC7FFED2D15}" dt="2023-04-05T21:51:52.955" v="11362" actId="20577"/>
        <pc:sldMkLst>
          <pc:docMk/>
          <pc:sldMk cId="833065076" sldId="256"/>
        </pc:sldMkLst>
        <pc:spChg chg="mod">
          <ac:chgData name="Montiglio, Pierre-Olivier" userId="2b6b8fa3-1adf-4133-8ff0-9ad8f8f39005" providerId="ADAL" clId="{F65C2C96-9A73-46DE-AD45-1FC7FFED2D15}" dt="2023-04-05T21:51:52.955" v="11362" actId="20577"/>
          <ac:spMkLst>
            <pc:docMk/>
            <pc:sldMk cId="833065076" sldId="256"/>
            <ac:spMk id="2" creationId="{F959E6B0-17EA-A4D2-90E8-9140FC26ADB4}"/>
          </ac:spMkLst>
        </pc:spChg>
        <pc:spChg chg="mod">
          <ac:chgData name="Montiglio, Pierre-Olivier" userId="2b6b8fa3-1adf-4133-8ff0-9ad8f8f39005" providerId="ADAL" clId="{F65C2C96-9A73-46DE-AD45-1FC7FFED2D15}" dt="2023-04-04T00:28:33.977" v="7349" actId="14100"/>
          <ac:spMkLst>
            <pc:docMk/>
            <pc:sldMk cId="833065076" sldId="256"/>
            <ac:spMk id="3" creationId="{17723FED-3FA8-5C15-96AC-C68173F7042E}"/>
          </ac:spMkLst>
        </pc:spChg>
        <pc:spChg chg="add mod">
          <ac:chgData name="Montiglio, Pierre-Olivier" userId="2b6b8fa3-1adf-4133-8ff0-9ad8f8f39005" providerId="ADAL" clId="{F65C2C96-9A73-46DE-AD45-1FC7FFED2D15}" dt="2023-04-04T00:28:56.983" v="7398" actId="20577"/>
          <ac:spMkLst>
            <pc:docMk/>
            <pc:sldMk cId="833065076" sldId="256"/>
            <ac:spMk id="4" creationId="{0E4A4226-0288-B324-CB0C-DF45E5CA3438}"/>
          </ac:spMkLst>
        </pc:spChg>
      </pc:sldChg>
      <pc:sldChg chg="modSp new mod">
        <pc:chgData name="Montiglio, Pierre-Olivier" userId="2b6b8fa3-1adf-4133-8ff0-9ad8f8f39005" providerId="ADAL" clId="{F65C2C96-9A73-46DE-AD45-1FC7FFED2D15}" dt="2023-04-05T21:52:51.949" v="11414" actId="20577"/>
        <pc:sldMkLst>
          <pc:docMk/>
          <pc:sldMk cId="2936844346" sldId="257"/>
        </pc:sldMkLst>
        <pc:spChg chg="mod">
          <ac:chgData name="Montiglio, Pierre-Olivier" userId="2b6b8fa3-1adf-4133-8ff0-9ad8f8f39005" providerId="ADAL" clId="{F65C2C96-9A73-46DE-AD45-1FC7FFED2D15}" dt="2023-04-03T23:38:32.993" v="3680"/>
          <ac:spMkLst>
            <pc:docMk/>
            <pc:sldMk cId="2936844346" sldId="257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F65C2C96-9A73-46DE-AD45-1FC7FFED2D15}" dt="2023-04-05T21:52:51.949" v="11414" actId="20577"/>
          <ac:spMkLst>
            <pc:docMk/>
            <pc:sldMk cId="2936844346" sldId="257"/>
            <ac:spMk id="3" creationId="{6A891A22-5685-7297-17AA-4AB76384B22D}"/>
          </ac:spMkLst>
        </pc:spChg>
      </pc:sldChg>
      <pc:sldChg chg="modSp new mod">
        <pc:chgData name="Montiglio, Pierre-Olivier" userId="2b6b8fa3-1adf-4133-8ff0-9ad8f8f39005" providerId="ADAL" clId="{F65C2C96-9A73-46DE-AD45-1FC7FFED2D15}" dt="2023-04-05T22:02:50.957" v="11845" actId="20577"/>
        <pc:sldMkLst>
          <pc:docMk/>
          <pc:sldMk cId="3640952764" sldId="258"/>
        </pc:sldMkLst>
        <pc:spChg chg="mod">
          <ac:chgData name="Montiglio, Pierre-Olivier" userId="2b6b8fa3-1adf-4133-8ff0-9ad8f8f39005" providerId="ADAL" clId="{F65C2C96-9A73-46DE-AD45-1FC7FFED2D15}" dt="2023-04-04T00:25:28.236" v="6954" actId="20577"/>
          <ac:spMkLst>
            <pc:docMk/>
            <pc:sldMk cId="3640952764" sldId="258"/>
            <ac:spMk id="2" creationId="{C43AA0A9-FA90-09C1-CA10-2886CAEE65F7}"/>
          </ac:spMkLst>
        </pc:spChg>
        <pc:spChg chg="mod">
          <ac:chgData name="Montiglio, Pierre-Olivier" userId="2b6b8fa3-1adf-4133-8ff0-9ad8f8f39005" providerId="ADAL" clId="{F65C2C96-9A73-46DE-AD45-1FC7FFED2D15}" dt="2023-04-05T22:02:50.957" v="11845" actId="20577"/>
          <ac:spMkLst>
            <pc:docMk/>
            <pc:sldMk cId="3640952764" sldId="258"/>
            <ac:spMk id="3" creationId="{A2F17FD5-06DC-8561-8C4F-A434C88B8123}"/>
          </ac:spMkLst>
        </pc:spChg>
      </pc:sldChg>
      <pc:sldChg chg="modSp add del mod">
        <pc:chgData name="Montiglio, Pierre-Olivier" userId="2b6b8fa3-1adf-4133-8ff0-9ad8f8f39005" providerId="ADAL" clId="{F65C2C96-9A73-46DE-AD45-1FC7FFED2D15}" dt="2023-04-03T23:45:37.214" v="3881" actId="47"/>
        <pc:sldMkLst>
          <pc:docMk/>
          <pc:sldMk cId="3878320366" sldId="259"/>
        </pc:sldMkLst>
        <pc:spChg chg="mod">
          <ac:chgData name="Montiglio, Pierre-Olivier" userId="2b6b8fa3-1adf-4133-8ff0-9ad8f8f39005" providerId="ADAL" clId="{F65C2C96-9A73-46DE-AD45-1FC7FFED2D15}" dt="2023-04-03T23:45:21.016" v="3875" actId="21"/>
          <ac:spMkLst>
            <pc:docMk/>
            <pc:sldMk cId="3878320366" sldId="259"/>
            <ac:spMk id="3" creationId="{A2F17FD5-06DC-8561-8C4F-A434C88B8123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5T22:03:43.364" v="11848" actId="20577"/>
        <pc:sldMkLst>
          <pc:docMk/>
          <pc:sldMk cId="3645888200" sldId="260"/>
        </pc:sldMkLst>
        <pc:spChg chg="mod">
          <ac:chgData name="Montiglio, Pierre-Olivier" userId="2b6b8fa3-1adf-4133-8ff0-9ad8f8f39005" providerId="ADAL" clId="{F65C2C96-9A73-46DE-AD45-1FC7FFED2D15}" dt="2023-04-04T00:25:22.167" v="6950" actId="1035"/>
          <ac:spMkLst>
            <pc:docMk/>
            <pc:sldMk cId="3645888200" sldId="260"/>
            <ac:spMk id="2" creationId="{C43AA0A9-FA90-09C1-CA10-2886CAEE65F7}"/>
          </ac:spMkLst>
        </pc:spChg>
        <pc:spChg chg="mod">
          <ac:chgData name="Montiglio, Pierre-Olivier" userId="2b6b8fa3-1adf-4133-8ff0-9ad8f8f39005" providerId="ADAL" clId="{F65C2C96-9A73-46DE-AD45-1FC7FFED2D15}" dt="2023-04-05T22:03:43.364" v="11848" actId="20577"/>
          <ac:spMkLst>
            <pc:docMk/>
            <pc:sldMk cId="3645888200" sldId="260"/>
            <ac:spMk id="3" creationId="{A2F17FD5-06DC-8561-8C4F-A434C88B8123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5T22:11:10.958" v="11980" actId="15"/>
        <pc:sldMkLst>
          <pc:docMk/>
          <pc:sldMk cId="2263014692" sldId="261"/>
        </pc:sldMkLst>
        <pc:spChg chg="mod">
          <ac:chgData name="Montiglio, Pierre-Olivier" userId="2b6b8fa3-1adf-4133-8ff0-9ad8f8f39005" providerId="ADAL" clId="{F65C2C96-9A73-46DE-AD45-1FC7FFED2D15}" dt="2023-04-03T23:43:32.222" v="3821" actId="20577"/>
          <ac:spMkLst>
            <pc:docMk/>
            <pc:sldMk cId="2263014692" sldId="261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F65C2C96-9A73-46DE-AD45-1FC7FFED2D15}" dt="2023-04-05T22:11:10.958" v="11980" actId="15"/>
          <ac:spMkLst>
            <pc:docMk/>
            <pc:sldMk cId="2263014692" sldId="261"/>
            <ac:spMk id="3" creationId="{6A891A22-5685-7297-17AA-4AB76384B22D}"/>
          </ac:spMkLst>
        </pc:spChg>
        <pc:spChg chg="mod">
          <ac:chgData name="Montiglio, Pierre-Olivier" userId="2b6b8fa3-1adf-4133-8ff0-9ad8f8f39005" providerId="ADAL" clId="{F65C2C96-9A73-46DE-AD45-1FC7FFED2D15}" dt="2023-04-05T22:00:45.505" v="11797" actId="20577"/>
          <ac:spMkLst>
            <pc:docMk/>
            <pc:sldMk cId="2263014692" sldId="261"/>
            <ac:spMk id="5" creationId="{E6106EBC-B901-8EFD-15B4-075ED47CA955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5T21:53:52.402" v="11488" actId="20577"/>
        <pc:sldMkLst>
          <pc:docMk/>
          <pc:sldMk cId="1540475889" sldId="262"/>
        </pc:sldMkLst>
        <pc:spChg chg="mod">
          <ac:chgData name="Montiglio, Pierre-Olivier" userId="2b6b8fa3-1adf-4133-8ff0-9ad8f8f39005" providerId="ADAL" clId="{F65C2C96-9A73-46DE-AD45-1FC7FFED2D15}" dt="2023-04-03T23:40:40.113" v="3697" actId="5793"/>
          <ac:spMkLst>
            <pc:docMk/>
            <pc:sldMk cId="1540475889" sldId="262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F65C2C96-9A73-46DE-AD45-1FC7FFED2D15}" dt="2023-04-05T21:53:10.573" v="11436" actId="20577"/>
          <ac:spMkLst>
            <pc:docMk/>
            <pc:sldMk cId="1540475889" sldId="262"/>
            <ac:spMk id="3" creationId="{6A891A22-5685-7297-17AA-4AB76384B22D}"/>
          </ac:spMkLst>
        </pc:spChg>
        <pc:spChg chg="mod">
          <ac:chgData name="Montiglio, Pierre-Olivier" userId="2b6b8fa3-1adf-4133-8ff0-9ad8f8f39005" providerId="ADAL" clId="{F65C2C96-9A73-46DE-AD45-1FC7FFED2D15}" dt="2023-04-05T21:53:52.402" v="11488" actId="20577"/>
          <ac:spMkLst>
            <pc:docMk/>
            <pc:sldMk cId="1540475889" sldId="262"/>
            <ac:spMk id="5" creationId="{92F9E96B-893E-7725-D6BD-52A59DF424FF}"/>
          </ac:spMkLst>
        </pc:spChg>
      </pc:sldChg>
      <pc:sldChg chg="modSp add del mod">
        <pc:chgData name="Montiglio, Pierre-Olivier" userId="2b6b8fa3-1adf-4133-8ff0-9ad8f8f39005" providerId="ADAL" clId="{F65C2C96-9A73-46DE-AD45-1FC7FFED2D15}" dt="2023-04-03T23:51:29.602" v="4411" actId="47"/>
        <pc:sldMkLst>
          <pc:docMk/>
          <pc:sldMk cId="168271803" sldId="263"/>
        </pc:sldMkLst>
        <pc:spChg chg="mod">
          <ac:chgData name="Montiglio, Pierre-Olivier" userId="2b6b8fa3-1adf-4133-8ff0-9ad8f8f39005" providerId="ADAL" clId="{F65C2C96-9A73-46DE-AD45-1FC7FFED2D15}" dt="2023-04-03T23:12:48.211" v="2404" actId="20577"/>
          <ac:spMkLst>
            <pc:docMk/>
            <pc:sldMk cId="168271803" sldId="263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F65C2C96-9A73-46DE-AD45-1FC7FFED2D15}" dt="2023-04-03T23:20:04.932" v="2578" actId="20577"/>
          <ac:spMkLst>
            <pc:docMk/>
            <pc:sldMk cId="168271803" sldId="263"/>
            <ac:spMk id="3" creationId="{6A891A22-5685-7297-17AA-4AB76384B22D}"/>
          </ac:spMkLst>
        </pc:spChg>
      </pc:sldChg>
      <pc:sldChg chg="addSp delSp modSp add mod">
        <pc:chgData name="Montiglio, Pierre-Olivier" userId="2b6b8fa3-1adf-4133-8ff0-9ad8f8f39005" providerId="ADAL" clId="{F65C2C96-9A73-46DE-AD45-1FC7FFED2D15}" dt="2023-04-05T21:57:58.244" v="11599" actId="14100"/>
        <pc:sldMkLst>
          <pc:docMk/>
          <pc:sldMk cId="1019021876" sldId="264"/>
        </pc:sldMkLst>
        <pc:spChg chg="mod">
          <ac:chgData name="Montiglio, Pierre-Olivier" userId="2b6b8fa3-1adf-4133-8ff0-9ad8f8f39005" providerId="ADAL" clId="{F65C2C96-9A73-46DE-AD45-1FC7FFED2D15}" dt="2023-04-05T21:55:39.917" v="11532" actId="20577"/>
          <ac:spMkLst>
            <pc:docMk/>
            <pc:sldMk cId="1019021876" sldId="264"/>
            <ac:spMk id="3" creationId="{6A891A22-5685-7297-17AA-4AB76384B22D}"/>
          </ac:spMkLst>
        </pc:spChg>
        <pc:spChg chg="add mod">
          <ac:chgData name="Montiglio, Pierre-Olivier" userId="2b6b8fa3-1adf-4133-8ff0-9ad8f8f39005" providerId="ADAL" clId="{F65C2C96-9A73-46DE-AD45-1FC7FFED2D15}" dt="2023-04-03T23:30:00.355" v="2934" actId="1076"/>
          <ac:spMkLst>
            <pc:docMk/>
            <pc:sldMk cId="1019021876" sldId="264"/>
            <ac:spMk id="4" creationId="{E64D423A-4FDA-159A-50A4-EEDDDCFB39E2}"/>
          </ac:spMkLst>
        </pc:spChg>
        <pc:spChg chg="add mod">
          <ac:chgData name="Montiglio, Pierre-Olivier" userId="2b6b8fa3-1adf-4133-8ff0-9ad8f8f39005" providerId="ADAL" clId="{F65C2C96-9A73-46DE-AD45-1FC7FFED2D15}" dt="2023-04-05T21:57:52.545" v="11598" actId="1076"/>
          <ac:spMkLst>
            <pc:docMk/>
            <pc:sldMk cId="1019021876" sldId="264"/>
            <ac:spMk id="5" creationId="{23DAAE41-1EAF-6F1A-5D4C-A7CE8A634001}"/>
          </ac:spMkLst>
        </pc:spChg>
        <pc:spChg chg="add mod">
          <ac:chgData name="Montiglio, Pierre-Olivier" userId="2b6b8fa3-1adf-4133-8ff0-9ad8f8f39005" providerId="ADAL" clId="{F65C2C96-9A73-46DE-AD45-1FC7FFED2D15}" dt="2023-04-05T21:54:51.947" v="11523" actId="1076"/>
          <ac:spMkLst>
            <pc:docMk/>
            <pc:sldMk cId="1019021876" sldId="264"/>
            <ac:spMk id="6" creationId="{89F3B15B-D62D-A963-BDA8-0E80EC9FF388}"/>
          </ac:spMkLst>
        </pc:spChg>
        <pc:spChg chg="add mod">
          <ac:chgData name="Montiglio, Pierre-Olivier" userId="2b6b8fa3-1adf-4133-8ff0-9ad8f8f39005" providerId="ADAL" clId="{F65C2C96-9A73-46DE-AD45-1FC7FFED2D15}" dt="2023-04-05T21:55:52.291" v="11533" actId="1076"/>
          <ac:spMkLst>
            <pc:docMk/>
            <pc:sldMk cId="1019021876" sldId="264"/>
            <ac:spMk id="7" creationId="{BC912665-93A6-4054-6A82-C268E79F9E41}"/>
          </ac:spMkLst>
        </pc:spChg>
        <pc:spChg chg="add mod">
          <ac:chgData name="Montiglio, Pierre-Olivier" userId="2b6b8fa3-1adf-4133-8ff0-9ad8f8f39005" providerId="ADAL" clId="{F65C2C96-9A73-46DE-AD45-1FC7FFED2D15}" dt="2023-04-03T23:27:53.458" v="2903" actId="1076"/>
          <ac:spMkLst>
            <pc:docMk/>
            <pc:sldMk cId="1019021876" sldId="264"/>
            <ac:spMk id="8" creationId="{63079746-5B74-1538-61A3-25CE915F6C77}"/>
          </ac:spMkLst>
        </pc:spChg>
        <pc:spChg chg="add mod">
          <ac:chgData name="Montiglio, Pierre-Olivier" userId="2b6b8fa3-1adf-4133-8ff0-9ad8f8f39005" providerId="ADAL" clId="{F65C2C96-9A73-46DE-AD45-1FC7FFED2D15}" dt="2023-04-05T21:57:06.383" v="11589" actId="20577"/>
          <ac:spMkLst>
            <pc:docMk/>
            <pc:sldMk cId="1019021876" sldId="264"/>
            <ac:spMk id="9" creationId="{CCFC8925-41DA-FE1B-07D3-4CC2B42C3813}"/>
          </ac:spMkLst>
        </pc:spChg>
        <pc:spChg chg="mod">
          <ac:chgData name="Montiglio, Pierre-Olivier" userId="2b6b8fa3-1adf-4133-8ff0-9ad8f8f39005" providerId="ADAL" clId="{F65C2C96-9A73-46DE-AD45-1FC7FFED2D15}" dt="2023-04-05T21:54:05.661" v="11517" actId="20577"/>
          <ac:spMkLst>
            <pc:docMk/>
            <pc:sldMk cId="1019021876" sldId="264"/>
            <ac:spMk id="11" creationId="{8188CECA-66A1-4DCF-0504-FF3F43EE6FA5}"/>
          </ac:spMkLst>
        </pc:spChg>
        <pc:spChg chg="add del">
          <ac:chgData name="Montiglio, Pierre-Olivier" userId="2b6b8fa3-1adf-4133-8ff0-9ad8f8f39005" providerId="ADAL" clId="{F65C2C96-9A73-46DE-AD45-1FC7FFED2D15}" dt="2023-04-03T23:32:05.897" v="2958" actId="478"/>
          <ac:spMkLst>
            <pc:docMk/>
            <pc:sldMk cId="1019021876" sldId="264"/>
            <ac:spMk id="19" creationId="{2F7F188B-6743-B780-9BC4-94FCB1E19654}"/>
          </ac:spMkLst>
        </pc:spChg>
        <pc:spChg chg="add mod">
          <ac:chgData name="Montiglio, Pierre-Olivier" userId="2b6b8fa3-1adf-4133-8ff0-9ad8f8f39005" providerId="ADAL" clId="{F65C2C96-9A73-46DE-AD45-1FC7FFED2D15}" dt="2023-04-05T21:56:41.428" v="11583" actId="1036"/>
          <ac:spMkLst>
            <pc:docMk/>
            <pc:sldMk cId="1019021876" sldId="264"/>
            <ac:spMk id="20" creationId="{AE4E98FF-724C-055E-E8D2-D08F9495C294}"/>
          </ac:spMkLst>
        </pc:spChg>
        <pc:spChg chg="add mod">
          <ac:chgData name="Montiglio, Pierre-Olivier" userId="2b6b8fa3-1adf-4133-8ff0-9ad8f8f39005" providerId="ADAL" clId="{F65C2C96-9A73-46DE-AD45-1FC7FFED2D15}" dt="2023-04-05T21:56:53.617" v="11584"/>
          <ac:spMkLst>
            <pc:docMk/>
            <pc:sldMk cId="1019021876" sldId="264"/>
            <ac:spMk id="29" creationId="{F83DED2A-4FC4-12DC-9D7E-3AEDA22F0768}"/>
          </ac:spMkLst>
        </pc:spChg>
        <pc:cxnChg chg="add del mod">
          <ac:chgData name="Montiglio, Pierre-Olivier" userId="2b6b8fa3-1adf-4133-8ff0-9ad8f8f39005" providerId="ADAL" clId="{F65C2C96-9A73-46DE-AD45-1FC7FFED2D15}" dt="2023-04-03T23:30:53.078" v="2950" actId="478"/>
          <ac:cxnSpMkLst>
            <pc:docMk/>
            <pc:sldMk cId="1019021876" sldId="264"/>
            <ac:cxnSpMk id="11" creationId="{8C3B6DA9-EDF0-D33B-86FD-5F7548354B18}"/>
          </ac:cxnSpMkLst>
        </pc:cxnChg>
        <pc:cxnChg chg="add mod">
          <ac:chgData name="Montiglio, Pierre-Olivier" userId="2b6b8fa3-1adf-4133-8ff0-9ad8f8f39005" providerId="ADAL" clId="{F65C2C96-9A73-46DE-AD45-1FC7FFED2D15}" dt="2023-04-05T21:54:55.871" v="11524" actId="14100"/>
          <ac:cxnSpMkLst>
            <pc:docMk/>
            <pc:sldMk cId="1019021876" sldId="264"/>
            <ac:cxnSpMk id="13" creationId="{C8AFD006-8AA4-C873-A664-162E206FE21E}"/>
          </ac:cxnSpMkLst>
        </pc:cxnChg>
        <pc:cxnChg chg="add mod">
          <ac:chgData name="Montiglio, Pierre-Olivier" userId="2b6b8fa3-1adf-4133-8ff0-9ad8f8f39005" providerId="ADAL" clId="{F65C2C96-9A73-46DE-AD45-1FC7FFED2D15}" dt="2023-04-05T21:57:13.249" v="11590" actId="14100"/>
          <ac:cxnSpMkLst>
            <pc:docMk/>
            <pc:sldMk cId="1019021876" sldId="264"/>
            <ac:cxnSpMk id="14" creationId="{27C2F36F-DADE-89B6-D74E-A2E1DBC30FB2}"/>
          </ac:cxnSpMkLst>
        </pc:cxnChg>
        <pc:cxnChg chg="add mod">
          <ac:chgData name="Montiglio, Pierre-Olivier" userId="2b6b8fa3-1adf-4133-8ff0-9ad8f8f39005" providerId="ADAL" clId="{F65C2C96-9A73-46DE-AD45-1FC7FFED2D15}" dt="2023-04-05T21:56:13.859" v="11538" actId="14100"/>
          <ac:cxnSpMkLst>
            <pc:docMk/>
            <pc:sldMk cId="1019021876" sldId="264"/>
            <ac:cxnSpMk id="18" creationId="{7D49205A-1239-3D3C-69A0-3E1AE1540D4A}"/>
          </ac:cxnSpMkLst>
        </pc:cxnChg>
        <pc:cxnChg chg="add mod">
          <ac:chgData name="Montiglio, Pierre-Olivier" userId="2b6b8fa3-1adf-4133-8ff0-9ad8f8f39005" providerId="ADAL" clId="{F65C2C96-9A73-46DE-AD45-1FC7FFED2D15}" dt="2023-04-05T21:55:56.539" v="11534" actId="14100"/>
          <ac:cxnSpMkLst>
            <pc:docMk/>
            <pc:sldMk cId="1019021876" sldId="264"/>
            <ac:cxnSpMk id="22" creationId="{27DE1113-334E-85C8-9A00-9191D589CCA6}"/>
          </ac:cxnSpMkLst>
        </pc:cxnChg>
        <pc:cxnChg chg="add mod">
          <ac:chgData name="Montiglio, Pierre-Olivier" userId="2b6b8fa3-1adf-4133-8ff0-9ad8f8f39005" providerId="ADAL" clId="{F65C2C96-9A73-46DE-AD45-1FC7FFED2D15}" dt="2023-04-05T21:56:53.617" v="11584"/>
          <ac:cxnSpMkLst>
            <pc:docMk/>
            <pc:sldMk cId="1019021876" sldId="264"/>
            <ac:cxnSpMk id="30" creationId="{FA4A3551-1A22-9D64-F283-3E73491A1E54}"/>
          </ac:cxnSpMkLst>
        </pc:cxnChg>
        <pc:cxnChg chg="add mod">
          <ac:chgData name="Montiglio, Pierre-Olivier" userId="2b6b8fa3-1adf-4133-8ff0-9ad8f8f39005" providerId="ADAL" clId="{F65C2C96-9A73-46DE-AD45-1FC7FFED2D15}" dt="2023-04-05T21:57:38.146" v="11594" actId="14100"/>
          <ac:cxnSpMkLst>
            <pc:docMk/>
            <pc:sldMk cId="1019021876" sldId="264"/>
            <ac:cxnSpMk id="32" creationId="{2B1130E5-F428-6BD2-E202-05E1E637DE94}"/>
          </ac:cxnSpMkLst>
        </pc:cxnChg>
        <pc:cxnChg chg="add mod">
          <ac:chgData name="Montiglio, Pierre-Olivier" userId="2b6b8fa3-1adf-4133-8ff0-9ad8f8f39005" providerId="ADAL" clId="{F65C2C96-9A73-46DE-AD45-1FC7FFED2D15}" dt="2023-04-05T21:57:58.244" v="11599" actId="14100"/>
          <ac:cxnSpMkLst>
            <pc:docMk/>
            <pc:sldMk cId="1019021876" sldId="264"/>
            <ac:cxnSpMk id="35" creationId="{460B5340-9439-C8AA-D0C5-EC3D2A04B5FD}"/>
          </ac:cxnSpMkLst>
        </pc:cxnChg>
      </pc:sldChg>
      <pc:sldChg chg="modSp new mod">
        <pc:chgData name="Montiglio, Pierre-Olivier" userId="2b6b8fa3-1adf-4133-8ff0-9ad8f8f39005" providerId="ADAL" clId="{F65C2C96-9A73-46DE-AD45-1FC7FFED2D15}" dt="2023-04-04T18:25:29.202" v="7794" actId="20577"/>
        <pc:sldMkLst>
          <pc:docMk/>
          <pc:sldMk cId="1390670956" sldId="265"/>
        </pc:sldMkLst>
        <pc:spChg chg="mod">
          <ac:chgData name="Montiglio, Pierre-Olivier" userId="2b6b8fa3-1adf-4133-8ff0-9ad8f8f39005" providerId="ADAL" clId="{F65C2C96-9A73-46DE-AD45-1FC7FFED2D15}" dt="2023-04-03T23:50:27.500" v="4406" actId="20577"/>
          <ac:spMkLst>
            <pc:docMk/>
            <pc:sldMk cId="1390670956" sldId="265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F65C2C96-9A73-46DE-AD45-1FC7FFED2D15}" dt="2023-04-04T18:25:29.202" v="7794" actId="20577"/>
          <ac:spMkLst>
            <pc:docMk/>
            <pc:sldMk cId="1390670956" sldId="265"/>
            <ac:spMk id="3" creationId="{46B05C71-9885-563E-685C-EAF849744A38}"/>
          </ac:spMkLst>
        </pc:spChg>
      </pc:sldChg>
      <pc:sldChg chg="new del">
        <pc:chgData name="Montiglio, Pierre-Olivier" userId="2b6b8fa3-1adf-4133-8ff0-9ad8f8f39005" providerId="ADAL" clId="{F65C2C96-9A73-46DE-AD45-1FC7FFED2D15}" dt="2023-04-04T00:03:00.184" v="4413" actId="47"/>
        <pc:sldMkLst>
          <pc:docMk/>
          <pc:sldMk cId="1512723197" sldId="266"/>
        </pc:sldMkLst>
      </pc:sldChg>
      <pc:sldChg chg="addSp delSp modSp add mod">
        <pc:chgData name="Montiglio, Pierre-Olivier" userId="2b6b8fa3-1adf-4133-8ff0-9ad8f8f39005" providerId="ADAL" clId="{F65C2C96-9A73-46DE-AD45-1FC7FFED2D15}" dt="2023-04-04T00:03:38.110" v="4520"/>
        <pc:sldMkLst>
          <pc:docMk/>
          <pc:sldMk cId="2727203796" sldId="266"/>
        </pc:sldMkLst>
        <pc:spChg chg="mod">
          <ac:chgData name="Montiglio, Pierre-Olivier" userId="2b6b8fa3-1adf-4133-8ff0-9ad8f8f39005" providerId="ADAL" clId="{F65C2C96-9A73-46DE-AD45-1FC7FFED2D15}" dt="2023-04-04T00:03:23.296" v="4491" actId="20577"/>
          <ac:spMkLst>
            <pc:docMk/>
            <pc:sldMk cId="2727203796" sldId="266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F65C2C96-9A73-46DE-AD45-1FC7FFED2D15}" dt="2023-04-04T00:03:32.462" v="4518" actId="20577"/>
          <ac:spMkLst>
            <pc:docMk/>
            <pc:sldMk cId="2727203796" sldId="266"/>
            <ac:spMk id="3" creationId="{46B05C71-9885-563E-685C-EAF849744A38}"/>
          </ac:spMkLst>
        </pc:spChg>
        <pc:spChg chg="add del mod">
          <ac:chgData name="Montiglio, Pierre-Olivier" userId="2b6b8fa3-1adf-4133-8ff0-9ad8f8f39005" providerId="ADAL" clId="{F65C2C96-9A73-46DE-AD45-1FC7FFED2D15}" dt="2023-04-04T00:03:38.110" v="4520"/>
          <ac:spMkLst>
            <pc:docMk/>
            <pc:sldMk cId="2727203796" sldId="266"/>
            <ac:spMk id="4" creationId="{A31E5A15-4A4C-A796-A8D9-AFC6EB40AA8A}"/>
          </ac:spMkLst>
        </pc:spChg>
      </pc:sldChg>
      <pc:sldChg chg="modSp add del mod">
        <pc:chgData name="Montiglio, Pierre-Olivier" userId="2b6b8fa3-1adf-4133-8ff0-9ad8f8f39005" providerId="ADAL" clId="{F65C2C96-9A73-46DE-AD45-1FC7FFED2D15}" dt="2023-04-05T22:08:03.323" v="11849" actId="47"/>
        <pc:sldMkLst>
          <pc:docMk/>
          <pc:sldMk cId="1087616382" sldId="267"/>
        </pc:sldMkLst>
        <pc:spChg chg="mod">
          <ac:chgData name="Montiglio, Pierre-Olivier" userId="2b6b8fa3-1adf-4133-8ff0-9ad8f8f39005" providerId="ADAL" clId="{F65C2C96-9A73-46DE-AD45-1FC7FFED2D15}" dt="2023-04-04T18:33:26.283" v="8292" actId="20577"/>
          <ac:spMkLst>
            <pc:docMk/>
            <pc:sldMk cId="1087616382" sldId="267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F65C2C96-9A73-46DE-AD45-1FC7FFED2D15}" dt="2023-04-04T18:26:30.852" v="7891" actId="20577"/>
          <ac:spMkLst>
            <pc:docMk/>
            <pc:sldMk cId="1087616382" sldId="267"/>
            <ac:spMk id="3" creationId="{46B05C71-9885-563E-685C-EAF849744A38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4T18:28:19.307" v="8042" actId="20577"/>
        <pc:sldMkLst>
          <pc:docMk/>
          <pc:sldMk cId="3890533486" sldId="268"/>
        </pc:sldMkLst>
        <pc:spChg chg="mod">
          <ac:chgData name="Montiglio, Pierre-Olivier" userId="2b6b8fa3-1adf-4133-8ff0-9ad8f8f39005" providerId="ADAL" clId="{F65C2C96-9A73-46DE-AD45-1FC7FFED2D15}" dt="2023-04-04T00:16:20.663" v="5965" actId="20577"/>
          <ac:spMkLst>
            <pc:docMk/>
            <pc:sldMk cId="3890533486" sldId="268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F65C2C96-9A73-46DE-AD45-1FC7FFED2D15}" dt="2023-04-04T18:28:19.307" v="8042" actId="20577"/>
          <ac:spMkLst>
            <pc:docMk/>
            <pc:sldMk cId="3890533486" sldId="268"/>
            <ac:spMk id="3" creationId="{46B05C71-9885-563E-685C-EAF849744A38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4T18:32:28.931" v="8206" actId="20577"/>
        <pc:sldMkLst>
          <pc:docMk/>
          <pc:sldMk cId="1972903725" sldId="269"/>
        </pc:sldMkLst>
        <pc:spChg chg="mod">
          <ac:chgData name="Montiglio, Pierre-Olivier" userId="2b6b8fa3-1adf-4133-8ff0-9ad8f8f39005" providerId="ADAL" clId="{F65C2C96-9A73-46DE-AD45-1FC7FFED2D15}" dt="2023-04-04T00:20:13.435" v="6097"/>
          <ac:spMkLst>
            <pc:docMk/>
            <pc:sldMk cId="1972903725" sldId="269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F65C2C96-9A73-46DE-AD45-1FC7FFED2D15}" dt="2023-04-04T18:32:28.931" v="8206" actId="20577"/>
          <ac:spMkLst>
            <pc:docMk/>
            <pc:sldMk cId="1972903725" sldId="269"/>
            <ac:spMk id="3" creationId="{46B05C71-9885-563E-685C-EAF849744A38}"/>
          </ac:spMkLst>
        </pc:spChg>
      </pc:sldChg>
      <pc:sldChg chg="modSp add del mod">
        <pc:chgData name="Montiglio, Pierre-Olivier" userId="2b6b8fa3-1adf-4133-8ff0-9ad8f8f39005" providerId="ADAL" clId="{F65C2C96-9A73-46DE-AD45-1FC7FFED2D15}" dt="2023-04-05T22:11:25.176" v="11981" actId="47"/>
        <pc:sldMkLst>
          <pc:docMk/>
          <pc:sldMk cId="15030999" sldId="270"/>
        </pc:sldMkLst>
        <pc:spChg chg="mod">
          <ac:chgData name="Montiglio, Pierre-Olivier" userId="2b6b8fa3-1adf-4133-8ff0-9ad8f8f39005" providerId="ADAL" clId="{F65C2C96-9A73-46DE-AD45-1FC7FFED2D15}" dt="2023-04-04T18:58:41.388" v="8955" actId="20577"/>
          <ac:spMkLst>
            <pc:docMk/>
            <pc:sldMk cId="15030999" sldId="270"/>
            <ac:spMk id="3" creationId="{46B05C71-9885-563E-685C-EAF849744A38}"/>
          </ac:spMkLst>
        </pc:spChg>
      </pc:sldChg>
      <pc:sldChg chg="modSp add del mod">
        <pc:chgData name="Montiglio, Pierre-Olivier" userId="2b6b8fa3-1adf-4133-8ff0-9ad8f8f39005" providerId="ADAL" clId="{F65C2C96-9A73-46DE-AD45-1FC7FFED2D15}" dt="2023-04-05T22:11:30.147" v="11982" actId="47"/>
        <pc:sldMkLst>
          <pc:docMk/>
          <pc:sldMk cId="1634449278" sldId="271"/>
        </pc:sldMkLst>
        <pc:spChg chg="mod">
          <ac:chgData name="Montiglio, Pierre-Olivier" userId="2b6b8fa3-1adf-4133-8ff0-9ad8f8f39005" providerId="ADAL" clId="{F65C2C96-9A73-46DE-AD45-1FC7FFED2D15}" dt="2023-04-04T18:58:34.580" v="8953" actId="6549"/>
          <ac:spMkLst>
            <pc:docMk/>
            <pc:sldMk cId="1634449278" sldId="271"/>
            <ac:spMk id="3" creationId="{46B05C71-9885-563E-685C-EAF849744A38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5T22:13:14.843" v="12223" actId="20577"/>
        <pc:sldMkLst>
          <pc:docMk/>
          <pc:sldMk cId="4258698047" sldId="272"/>
        </pc:sldMkLst>
        <pc:spChg chg="mod">
          <ac:chgData name="Montiglio, Pierre-Olivier" userId="2b6b8fa3-1adf-4133-8ff0-9ad8f8f39005" providerId="ADAL" clId="{F65C2C96-9A73-46DE-AD45-1FC7FFED2D15}" dt="2023-04-05T22:13:14.843" v="12223" actId="20577"/>
          <ac:spMkLst>
            <pc:docMk/>
            <pc:sldMk cId="4258698047" sldId="272"/>
            <ac:spMk id="3" creationId="{46B05C71-9885-563E-685C-EAF849744A38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4T20:43:28.733" v="10206" actId="20577"/>
        <pc:sldMkLst>
          <pc:docMk/>
          <pc:sldMk cId="423915905" sldId="273"/>
        </pc:sldMkLst>
        <pc:spChg chg="mod">
          <ac:chgData name="Montiglio, Pierre-Olivier" userId="2b6b8fa3-1adf-4133-8ff0-9ad8f8f39005" providerId="ADAL" clId="{F65C2C96-9A73-46DE-AD45-1FC7FFED2D15}" dt="2023-04-04T20:43:28.733" v="10206" actId="20577"/>
          <ac:spMkLst>
            <pc:docMk/>
            <pc:sldMk cId="423915905" sldId="273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F65C2C96-9A73-46DE-AD45-1FC7FFED2D15}" dt="2023-04-04T20:43:10.176" v="10201" actId="20577"/>
          <ac:spMkLst>
            <pc:docMk/>
            <pc:sldMk cId="423915905" sldId="273"/>
            <ac:spMk id="5" creationId="{B75F979C-A491-424C-A516-84E947D67BBE}"/>
          </ac:spMkLst>
        </pc:spChg>
      </pc:sldChg>
      <pc:sldChg chg="addSp delSp modSp add mod">
        <pc:chgData name="Montiglio, Pierre-Olivier" userId="2b6b8fa3-1adf-4133-8ff0-9ad8f8f39005" providerId="ADAL" clId="{F65C2C96-9A73-46DE-AD45-1FC7FFED2D15}" dt="2023-04-05T16:28:42.128" v="11235" actId="14100"/>
        <pc:sldMkLst>
          <pc:docMk/>
          <pc:sldMk cId="2955988863" sldId="274"/>
        </pc:sldMkLst>
        <pc:spChg chg="mod">
          <ac:chgData name="Montiglio, Pierre-Olivier" userId="2b6b8fa3-1adf-4133-8ff0-9ad8f8f39005" providerId="ADAL" clId="{F65C2C96-9A73-46DE-AD45-1FC7FFED2D15}" dt="2023-04-04T20:44:53.202" v="10283" actId="20577"/>
          <ac:spMkLst>
            <pc:docMk/>
            <pc:sldMk cId="2955988863" sldId="274"/>
            <ac:spMk id="3" creationId="{46B05C71-9885-563E-685C-EAF849744A38}"/>
          </ac:spMkLst>
        </pc:spChg>
        <pc:spChg chg="add mod">
          <ac:chgData name="Montiglio, Pierre-Olivier" userId="2b6b8fa3-1adf-4133-8ff0-9ad8f8f39005" providerId="ADAL" clId="{F65C2C96-9A73-46DE-AD45-1FC7FFED2D15}" dt="2023-04-04T20:53:22.729" v="10508" actId="1076"/>
          <ac:spMkLst>
            <pc:docMk/>
            <pc:sldMk cId="2955988863" sldId="274"/>
            <ac:spMk id="23" creationId="{29600DE7-8347-6FF0-4D48-2354FC1BCA2E}"/>
          </ac:spMkLst>
        </pc:spChg>
        <pc:spChg chg="add mod">
          <ac:chgData name="Montiglio, Pierre-Olivier" userId="2b6b8fa3-1adf-4133-8ff0-9ad8f8f39005" providerId="ADAL" clId="{F65C2C96-9A73-46DE-AD45-1FC7FFED2D15}" dt="2023-04-04T20:53:27.657" v="10509" actId="1076"/>
          <ac:spMkLst>
            <pc:docMk/>
            <pc:sldMk cId="2955988863" sldId="274"/>
            <ac:spMk id="24" creationId="{E8236A01-8EAB-55BD-AD7E-A2440E832187}"/>
          </ac:spMkLst>
        </pc:spChg>
        <pc:spChg chg="add del mod">
          <ac:chgData name="Montiglio, Pierre-Olivier" userId="2b6b8fa3-1adf-4133-8ff0-9ad8f8f39005" providerId="ADAL" clId="{F65C2C96-9A73-46DE-AD45-1FC7FFED2D15}" dt="2023-04-04T20:52:27.800" v="10482" actId="478"/>
          <ac:spMkLst>
            <pc:docMk/>
            <pc:sldMk cId="2955988863" sldId="274"/>
            <ac:spMk id="39" creationId="{1370AD50-4B98-8B27-A32F-A5180BCB15B0}"/>
          </ac:spMkLst>
        </pc:spChg>
        <pc:spChg chg="add del mod">
          <ac:chgData name="Montiglio, Pierre-Olivier" userId="2b6b8fa3-1adf-4133-8ff0-9ad8f8f39005" providerId="ADAL" clId="{F65C2C96-9A73-46DE-AD45-1FC7FFED2D15}" dt="2023-04-04T20:53:48.512" v="10528" actId="478"/>
          <ac:spMkLst>
            <pc:docMk/>
            <pc:sldMk cId="2955988863" sldId="274"/>
            <ac:spMk id="40" creationId="{03489171-95A9-2590-02A8-620C609664AB}"/>
          </ac:spMkLst>
        </pc:spChg>
        <pc:spChg chg="add mod">
          <ac:chgData name="Montiglio, Pierre-Olivier" userId="2b6b8fa3-1adf-4133-8ff0-9ad8f8f39005" providerId="ADAL" clId="{F65C2C96-9A73-46DE-AD45-1FC7FFED2D15}" dt="2023-04-04T20:53:16.197" v="10507" actId="1037"/>
          <ac:spMkLst>
            <pc:docMk/>
            <pc:sldMk cId="2955988863" sldId="274"/>
            <ac:spMk id="41" creationId="{ED9ACF96-C8E2-A26C-27B6-D40A1976AD7D}"/>
          </ac:spMkLst>
        </pc:spChg>
        <pc:spChg chg="add mod">
          <ac:chgData name="Montiglio, Pierre-Olivier" userId="2b6b8fa3-1adf-4133-8ff0-9ad8f8f39005" providerId="ADAL" clId="{F65C2C96-9A73-46DE-AD45-1FC7FFED2D15}" dt="2023-04-04T20:53:44.358" v="10527" actId="1037"/>
          <ac:spMkLst>
            <pc:docMk/>
            <pc:sldMk cId="2955988863" sldId="274"/>
            <ac:spMk id="42" creationId="{2CE83447-9034-E44D-BFDD-A919C040C077}"/>
          </ac:spMkLst>
        </pc:spChg>
        <pc:spChg chg="add mod">
          <ac:chgData name="Montiglio, Pierre-Olivier" userId="2b6b8fa3-1adf-4133-8ff0-9ad8f8f39005" providerId="ADAL" clId="{F65C2C96-9A73-46DE-AD45-1FC7FFED2D15}" dt="2023-04-04T20:56:58.630" v="10584" actId="14100"/>
          <ac:spMkLst>
            <pc:docMk/>
            <pc:sldMk cId="2955988863" sldId="274"/>
            <ac:spMk id="45" creationId="{AC0E039A-E052-CEF3-E86C-B35EA2D7B203}"/>
          </ac:spMkLst>
        </pc:spChg>
        <pc:spChg chg="add mod">
          <ac:chgData name="Montiglio, Pierre-Olivier" userId="2b6b8fa3-1adf-4133-8ff0-9ad8f8f39005" providerId="ADAL" clId="{F65C2C96-9A73-46DE-AD45-1FC7FFED2D15}" dt="2023-04-04T20:55:32.789" v="10539" actId="14100"/>
          <ac:spMkLst>
            <pc:docMk/>
            <pc:sldMk cId="2955988863" sldId="274"/>
            <ac:spMk id="46" creationId="{497CCD33-F4DA-AF02-546F-B8BE73FBB157}"/>
          </ac:spMkLst>
        </pc:spChg>
        <pc:spChg chg="add mod">
          <ac:chgData name="Montiglio, Pierre-Olivier" userId="2b6b8fa3-1adf-4133-8ff0-9ad8f8f39005" providerId="ADAL" clId="{F65C2C96-9A73-46DE-AD45-1FC7FFED2D15}" dt="2023-04-04T20:56:45.110" v="10583" actId="14100"/>
          <ac:spMkLst>
            <pc:docMk/>
            <pc:sldMk cId="2955988863" sldId="274"/>
            <ac:spMk id="48" creationId="{622FD59D-B8E8-7466-2A3E-C91F9F03B91F}"/>
          </ac:spMkLst>
        </pc:spChg>
        <pc:spChg chg="add mod">
          <ac:chgData name="Montiglio, Pierre-Olivier" userId="2b6b8fa3-1adf-4133-8ff0-9ad8f8f39005" providerId="ADAL" clId="{F65C2C96-9A73-46DE-AD45-1FC7FFED2D15}" dt="2023-04-04T20:56:02.243" v="10573" actId="14100"/>
          <ac:spMkLst>
            <pc:docMk/>
            <pc:sldMk cId="2955988863" sldId="274"/>
            <ac:spMk id="49" creationId="{51816821-8C2E-28FE-F3DA-A9CEABFFE84A}"/>
          </ac:spMkLst>
        </pc:spChg>
        <pc:spChg chg="add del mod">
          <ac:chgData name="Montiglio, Pierre-Olivier" userId="2b6b8fa3-1adf-4133-8ff0-9ad8f8f39005" providerId="ADAL" clId="{F65C2C96-9A73-46DE-AD45-1FC7FFED2D15}" dt="2023-04-04T20:56:18.178" v="10578"/>
          <ac:spMkLst>
            <pc:docMk/>
            <pc:sldMk cId="2955988863" sldId="274"/>
            <ac:spMk id="50" creationId="{9A758F9E-9DA4-3885-074F-BAEC80DA1B12}"/>
          </ac:spMkLst>
        </pc:spChg>
        <pc:spChg chg="add del mod">
          <ac:chgData name="Montiglio, Pierre-Olivier" userId="2b6b8fa3-1adf-4133-8ff0-9ad8f8f39005" providerId="ADAL" clId="{F65C2C96-9A73-46DE-AD45-1FC7FFED2D15}" dt="2023-04-04T20:56:18.178" v="10578"/>
          <ac:spMkLst>
            <pc:docMk/>
            <pc:sldMk cId="2955988863" sldId="274"/>
            <ac:spMk id="51" creationId="{240A5C8C-F80C-DB0C-2964-2BC82094B165}"/>
          </ac:spMkLst>
        </pc:spChg>
        <pc:spChg chg="add mod">
          <ac:chgData name="Montiglio, Pierre-Olivier" userId="2b6b8fa3-1adf-4133-8ff0-9ad8f8f39005" providerId="ADAL" clId="{F65C2C96-9A73-46DE-AD45-1FC7FFED2D15}" dt="2023-04-04T20:58:26.317" v="10592" actId="20577"/>
          <ac:spMkLst>
            <pc:docMk/>
            <pc:sldMk cId="2955988863" sldId="274"/>
            <ac:spMk id="52" creationId="{441F1F03-9D42-4749-D22C-96940566D239}"/>
          </ac:spMkLst>
        </pc:spChg>
        <pc:spChg chg="add mod">
          <ac:chgData name="Montiglio, Pierre-Olivier" userId="2b6b8fa3-1adf-4133-8ff0-9ad8f8f39005" providerId="ADAL" clId="{F65C2C96-9A73-46DE-AD45-1FC7FFED2D15}" dt="2023-04-04T20:58:52.414" v="10603" actId="1076"/>
          <ac:spMkLst>
            <pc:docMk/>
            <pc:sldMk cId="2955988863" sldId="274"/>
            <ac:spMk id="53" creationId="{D276C4E6-9849-D54E-7A17-AEAC2115E79E}"/>
          </ac:spMkLst>
        </pc:spChg>
        <pc:spChg chg="add mod">
          <ac:chgData name="Montiglio, Pierre-Olivier" userId="2b6b8fa3-1adf-4133-8ff0-9ad8f8f39005" providerId="ADAL" clId="{F65C2C96-9A73-46DE-AD45-1FC7FFED2D15}" dt="2023-04-05T16:28:42.128" v="11235" actId="14100"/>
          <ac:spMkLst>
            <pc:docMk/>
            <pc:sldMk cId="2955988863" sldId="274"/>
            <ac:spMk id="54" creationId="{EFCAE4CA-02F1-C75D-86AD-087794E167FA}"/>
          </ac:spMkLst>
        </pc:spChg>
        <pc:cxnChg chg="add mod">
          <ac:chgData name="Montiglio, Pierre-Olivier" userId="2b6b8fa3-1adf-4133-8ff0-9ad8f8f39005" providerId="ADAL" clId="{F65C2C96-9A73-46DE-AD45-1FC7FFED2D15}" dt="2023-04-04T20:45:17.992" v="10285" actId="1582"/>
          <ac:cxnSpMkLst>
            <pc:docMk/>
            <pc:sldMk cId="2955988863" sldId="274"/>
            <ac:cxnSpMk id="8" creationId="{4571F922-FBCE-00C4-4D7E-524FB69CB3AB}"/>
          </ac:cxnSpMkLst>
        </pc:cxnChg>
        <pc:cxnChg chg="add mod">
          <ac:chgData name="Montiglio, Pierre-Olivier" userId="2b6b8fa3-1adf-4133-8ff0-9ad8f8f39005" providerId="ADAL" clId="{F65C2C96-9A73-46DE-AD45-1FC7FFED2D15}" dt="2023-04-04T20:48:36.012" v="10373" actId="14100"/>
          <ac:cxnSpMkLst>
            <pc:docMk/>
            <pc:sldMk cId="2955988863" sldId="274"/>
            <ac:cxnSpMk id="9" creationId="{A48E910D-B884-1373-FD99-966AF20203E1}"/>
          </ac:cxnSpMkLst>
        </pc:cxnChg>
        <pc:cxnChg chg="add mod">
          <ac:chgData name="Montiglio, Pierre-Olivier" userId="2b6b8fa3-1adf-4133-8ff0-9ad8f8f39005" providerId="ADAL" clId="{F65C2C96-9A73-46DE-AD45-1FC7FFED2D15}" dt="2023-04-04T20:47:54.398" v="10366" actId="14100"/>
          <ac:cxnSpMkLst>
            <pc:docMk/>
            <pc:sldMk cId="2955988863" sldId="274"/>
            <ac:cxnSpMk id="13" creationId="{41EE4D03-B484-9F9E-5527-76368B5F7F55}"/>
          </ac:cxnSpMkLst>
        </pc:cxnChg>
        <pc:cxnChg chg="add mod">
          <ac:chgData name="Montiglio, Pierre-Olivier" userId="2b6b8fa3-1adf-4133-8ff0-9ad8f8f39005" providerId="ADAL" clId="{F65C2C96-9A73-46DE-AD45-1FC7FFED2D15}" dt="2023-04-04T20:46:55.283" v="10352" actId="693"/>
          <ac:cxnSpMkLst>
            <pc:docMk/>
            <pc:sldMk cId="2955988863" sldId="274"/>
            <ac:cxnSpMk id="14" creationId="{BD60CAA8-ECB0-92C8-293E-52EAC2E33095}"/>
          </ac:cxnSpMkLst>
        </pc:cxnChg>
        <pc:cxnChg chg="add mod">
          <ac:chgData name="Montiglio, Pierre-Olivier" userId="2b6b8fa3-1adf-4133-8ff0-9ad8f8f39005" providerId="ADAL" clId="{F65C2C96-9A73-46DE-AD45-1FC7FFED2D15}" dt="2023-04-04T20:47:59.160" v="10367" actId="14100"/>
          <ac:cxnSpMkLst>
            <pc:docMk/>
            <pc:sldMk cId="2955988863" sldId="274"/>
            <ac:cxnSpMk id="17" creationId="{57F44DD4-29AC-01A5-2E99-7DDDC85D9A4F}"/>
          </ac:cxnSpMkLst>
        </pc:cxnChg>
        <pc:cxnChg chg="add mod">
          <ac:chgData name="Montiglio, Pierre-Olivier" userId="2b6b8fa3-1adf-4133-8ff0-9ad8f8f39005" providerId="ADAL" clId="{F65C2C96-9A73-46DE-AD45-1FC7FFED2D15}" dt="2023-04-04T20:48:12.934" v="10370" actId="14100"/>
          <ac:cxnSpMkLst>
            <pc:docMk/>
            <pc:sldMk cId="2955988863" sldId="274"/>
            <ac:cxnSpMk id="20" creationId="{1E9F0145-21A5-7C4A-FCDE-1793EBEFD2AF}"/>
          </ac:cxnSpMkLst>
        </pc:cxnChg>
        <pc:cxnChg chg="add mod">
          <ac:chgData name="Montiglio, Pierre-Olivier" userId="2b6b8fa3-1adf-4133-8ff0-9ad8f8f39005" providerId="ADAL" clId="{F65C2C96-9A73-46DE-AD45-1FC7FFED2D15}" dt="2023-04-04T20:50:04.333" v="10430" actId="14100"/>
          <ac:cxnSpMkLst>
            <pc:docMk/>
            <pc:sldMk cId="2955988863" sldId="274"/>
            <ac:cxnSpMk id="30" creationId="{F9712045-BD6C-1754-E0BD-6C76A384C74F}"/>
          </ac:cxnSpMkLst>
        </pc:cxnChg>
        <pc:cxnChg chg="add del mod">
          <ac:chgData name="Montiglio, Pierre-Olivier" userId="2b6b8fa3-1adf-4133-8ff0-9ad8f8f39005" providerId="ADAL" clId="{F65C2C96-9A73-46DE-AD45-1FC7FFED2D15}" dt="2023-04-04T20:50:35.017" v="10444"/>
          <ac:cxnSpMkLst>
            <pc:docMk/>
            <pc:sldMk cId="2955988863" sldId="274"/>
            <ac:cxnSpMk id="36" creationId="{299B7357-923A-0D8D-EBBD-53C77ECB2C18}"/>
          </ac:cxnSpMkLst>
        </pc:cxnChg>
        <pc:cxnChg chg="add mod">
          <ac:chgData name="Montiglio, Pierre-Olivier" userId="2b6b8fa3-1adf-4133-8ff0-9ad8f8f39005" providerId="ADAL" clId="{F65C2C96-9A73-46DE-AD45-1FC7FFED2D15}" dt="2023-04-04T20:54:28.999" v="10530" actId="1076"/>
          <ac:cxnSpMkLst>
            <pc:docMk/>
            <pc:sldMk cId="2955988863" sldId="274"/>
            <ac:cxnSpMk id="43" creationId="{99E843D0-02B0-50BD-8C09-62C4ADB99C09}"/>
          </ac:cxnSpMkLst>
        </pc:cxnChg>
        <pc:cxnChg chg="add mod">
          <ac:chgData name="Montiglio, Pierre-Olivier" userId="2b6b8fa3-1adf-4133-8ff0-9ad8f8f39005" providerId="ADAL" clId="{F65C2C96-9A73-46DE-AD45-1FC7FFED2D15}" dt="2023-04-04T20:54:36.299" v="10531" actId="14100"/>
          <ac:cxnSpMkLst>
            <pc:docMk/>
            <pc:sldMk cId="2955988863" sldId="274"/>
            <ac:cxnSpMk id="44" creationId="{38959C92-D014-6DB9-F5D5-0994C55F7C92}"/>
          </ac:cxnSpMkLst>
        </pc:cxnChg>
      </pc:sldChg>
      <pc:sldChg chg="addSp delSp modSp add mod">
        <pc:chgData name="Montiglio, Pierre-Olivier" userId="2b6b8fa3-1adf-4133-8ff0-9ad8f8f39005" providerId="ADAL" clId="{F65C2C96-9A73-46DE-AD45-1FC7FFED2D15}" dt="2023-04-05T16:28:58.498" v="11238" actId="14100"/>
        <pc:sldMkLst>
          <pc:docMk/>
          <pc:sldMk cId="4223790480" sldId="275"/>
        </pc:sldMkLst>
        <pc:spChg chg="mod">
          <ac:chgData name="Montiglio, Pierre-Olivier" userId="2b6b8fa3-1adf-4133-8ff0-9ad8f8f39005" providerId="ADAL" clId="{F65C2C96-9A73-46DE-AD45-1FC7FFED2D15}" dt="2023-04-05T16:08:51.314" v="10989" actId="1037"/>
          <ac:spMkLst>
            <pc:docMk/>
            <pc:sldMk cId="4223790480" sldId="275"/>
            <ac:spMk id="4" creationId="{82ED5BC3-FCE0-DB00-EB2B-E1EF0D87FCF4}"/>
          </ac:spMkLst>
        </pc:spChg>
        <pc:spChg chg="add del">
          <ac:chgData name="Montiglio, Pierre-Olivier" userId="2b6b8fa3-1adf-4133-8ff0-9ad8f8f39005" providerId="ADAL" clId="{F65C2C96-9A73-46DE-AD45-1FC7FFED2D15}" dt="2023-04-05T16:09:32.094" v="11043" actId="22"/>
          <ac:spMkLst>
            <pc:docMk/>
            <pc:sldMk cId="4223790480" sldId="275"/>
            <ac:spMk id="18" creationId="{F9DAE80C-6D73-6B81-A986-A1FCBE2C20AF}"/>
          </ac:spMkLst>
        </pc:spChg>
        <pc:spChg chg="add mod ord">
          <ac:chgData name="Montiglio, Pierre-Olivier" userId="2b6b8fa3-1adf-4133-8ff0-9ad8f8f39005" providerId="ADAL" clId="{F65C2C96-9A73-46DE-AD45-1FC7FFED2D15}" dt="2023-04-05T16:25:49.383" v="11162" actId="167"/>
          <ac:spMkLst>
            <pc:docMk/>
            <pc:sldMk cId="4223790480" sldId="275"/>
            <ac:spMk id="19" creationId="{7FDF0BAD-F698-9AD3-CBB9-A07016D46CDE}"/>
          </ac:spMkLst>
        </pc:spChg>
        <pc:spChg chg="del">
          <ac:chgData name="Montiglio, Pierre-Olivier" userId="2b6b8fa3-1adf-4133-8ff0-9ad8f8f39005" providerId="ADAL" clId="{F65C2C96-9A73-46DE-AD45-1FC7FFED2D15}" dt="2023-04-05T16:08:25.850" v="10980" actId="478"/>
          <ac:spMkLst>
            <pc:docMk/>
            <pc:sldMk cId="4223790480" sldId="275"/>
            <ac:spMk id="23" creationId="{29600DE7-8347-6FF0-4D48-2354FC1BCA2E}"/>
          </ac:spMkLst>
        </pc:spChg>
        <pc:spChg chg="del">
          <ac:chgData name="Montiglio, Pierre-Olivier" userId="2b6b8fa3-1adf-4133-8ff0-9ad8f8f39005" providerId="ADAL" clId="{F65C2C96-9A73-46DE-AD45-1FC7FFED2D15}" dt="2023-04-05T16:08:00.288" v="10974" actId="478"/>
          <ac:spMkLst>
            <pc:docMk/>
            <pc:sldMk cId="4223790480" sldId="275"/>
            <ac:spMk id="24" creationId="{E8236A01-8EAB-55BD-AD7E-A2440E832187}"/>
          </ac:spMkLst>
        </pc:spChg>
        <pc:spChg chg="mod">
          <ac:chgData name="Montiglio, Pierre-Olivier" userId="2b6b8fa3-1adf-4133-8ff0-9ad8f8f39005" providerId="ADAL" clId="{F65C2C96-9A73-46DE-AD45-1FC7FFED2D15}" dt="2023-04-05T16:25:35.634" v="11161" actId="1076"/>
          <ac:spMkLst>
            <pc:docMk/>
            <pc:sldMk cId="4223790480" sldId="275"/>
            <ac:spMk id="41" creationId="{ED9ACF96-C8E2-A26C-27B6-D40A1976AD7D}"/>
          </ac:spMkLst>
        </pc:spChg>
        <pc:spChg chg="del">
          <ac:chgData name="Montiglio, Pierre-Olivier" userId="2b6b8fa3-1adf-4133-8ff0-9ad8f8f39005" providerId="ADAL" clId="{F65C2C96-9A73-46DE-AD45-1FC7FFED2D15}" dt="2023-04-05T16:07:57.524" v="10973" actId="478"/>
          <ac:spMkLst>
            <pc:docMk/>
            <pc:sldMk cId="4223790480" sldId="275"/>
            <ac:spMk id="42" creationId="{2CE83447-9034-E44D-BFDD-A919C040C077}"/>
          </ac:spMkLst>
        </pc:spChg>
        <pc:spChg chg="mod">
          <ac:chgData name="Montiglio, Pierre-Olivier" userId="2b6b8fa3-1adf-4133-8ff0-9ad8f8f39005" providerId="ADAL" clId="{F65C2C96-9A73-46DE-AD45-1FC7FFED2D15}" dt="2023-04-05T16:25:35.634" v="11161" actId="1076"/>
          <ac:spMkLst>
            <pc:docMk/>
            <pc:sldMk cId="4223790480" sldId="275"/>
            <ac:spMk id="45" creationId="{AC0E039A-E052-CEF3-E86C-B35EA2D7B203}"/>
          </ac:spMkLst>
        </pc:spChg>
        <pc:spChg chg="del">
          <ac:chgData name="Montiglio, Pierre-Olivier" userId="2b6b8fa3-1adf-4133-8ff0-9ad8f8f39005" providerId="ADAL" clId="{F65C2C96-9A73-46DE-AD45-1FC7FFED2D15}" dt="2023-04-05T16:08:15.827" v="10977" actId="478"/>
          <ac:spMkLst>
            <pc:docMk/>
            <pc:sldMk cId="4223790480" sldId="275"/>
            <ac:spMk id="46" creationId="{497CCD33-F4DA-AF02-546F-B8BE73FBB157}"/>
          </ac:spMkLst>
        </pc:spChg>
        <pc:spChg chg="del">
          <ac:chgData name="Montiglio, Pierre-Olivier" userId="2b6b8fa3-1adf-4133-8ff0-9ad8f8f39005" providerId="ADAL" clId="{F65C2C96-9A73-46DE-AD45-1FC7FFED2D15}" dt="2023-04-05T16:08:21.674" v="10979" actId="478"/>
          <ac:spMkLst>
            <pc:docMk/>
            <pc:sldMk cId="4223790480" sldId="275"/>
            <ac:spMk id="48" creationId="{622FD59D-B8E8-7466-2A3E-C91F9F03B91F}"/>
          </ac:spMkLst>
        </pc:spChg>
        <pc:spChg chg="del">
          <ac:chgData name="Montiglio, Pierre-Olivier" userId="2b6b8fa3-1adf-4133-8ff0-9ad8f8f39005" providerId="ADAL" clId="{F65C2C96-9A73-46DE-AD45-1FC7FFED2D15}" dt="2023-04-05T16:08:18.717" v="10978" actId="478"/>
          <ac:spMkLst>
            <pc:docMk/>
            <pc:sldMk cId="4223790480" sldId="275"/>
            <ac:spMk id="49" creationId="{51816821-8C2E-28FE-F3DA-A9CEABFFE84A}"/>
          </ac:spMkLst>
        </pc:spChg>
        <pc:spChg chg="mod">
          <ac:chgData name="Montiglio, Pierre-Olivier" userId="2b6b8fa3-1adf-4133-8ff0-9ad8f8f39005" providerId="ADAL" clId="{F65C2C96-9A73-46DE-AD45-1FC7FFED2D15}" dt="2023-04-05T16:09:10.387" v="11039" actId="1037"/>
          <ac:spMkLst>
            <pc:docMk/>
            <pc:sldMk cId="4223790480" sldId="275"/>
            <ac:spMk id="52" creationId="{441F1F03-9D42-4749-D22C-96940566D239}"/>
          </ac:spMkLst>
        </pc:spChg>
        <pc:spChg chg="mod">
          <ac:chgData name="Montiglio, Pierre-Olivier" userId="2b6b8fa3-1adf-4133-8ff0-9ad8f8f39005" providerId="ADAL" clId="{F65C2C96-9A73-46DE-AD45-1FC7FFED2D15}" dt="2023-04-05T16:09:10.387" v="11039" actId="1037"/>
          <ac:spMkLst>
            <pc:docMk/>
            <pc:sldMk cId="4223790480" sldId="275"/>
            <ac:spMk id="53" creationId="{D276C4E6-9849-D54E-7A17-AEAC2115E79E}"/>
          </ac:spMkLst>
        </pc:spChg>
        <pc:spChg chg="mod ord">
          <ac:chgData name="Montiglio, Pierre-Olivier" userId="2b6b8fa3-1adf-4133-8ff0-9ad8f8f39005" providerId="ADAL" clId="{F65C2C96-9A73-46DE-AD45-1FC7FFED2D15}" dt="2023-04-05T16:28:58.498" v="11238" actId="14100"/>
          <ac:spMkLst>
            <pc:docMk/>
            <pc:sldMk cId="4223790480" sldId="275"/>
            <ac:spMk id="54" creationId="{EFCAE4CA-02F1-C75D-86AD-087794E167FA}"/>
          </ac:spMkLst>
        </pc:spChg>
        <pc:cxnChg chg="add 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8" creationId="{4571F922-FBCE-00C4-4D7E-524FB69CB3AB}"/>
          </ac:cxnSpMkLst>
        </pc:cxnChg>
        <pc:cxnChg chg="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9" creationId="{A48E910D-B884-1373-FD99-966AF20203E1}"/>
          </ac:cxnSpMkLst>
        </pc:cxnChg>
        <pc:cxnChg chg="add 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10" creationId="{0017527C-73BC-FC38-325E-5D5D2D0C8B65}"/>
          </ac:cxnSpMkLst>
        </pc:cxnChg>
        <pc:cxnChg chg="add 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11" creationId="{64D22903-6490-371F-ABC2-0B2D0E89CFC6}"/>
          </ac:cxnSpMkLst>
        </pc:cxnChg>
        <pc:cxnChg chg="add 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12" creationId="{B94223C2-E388-01D2-B96B-59AD4A93538A}"/>
          </ac:cxnSpMkLst>
        </pc:cxnChg>
        <pc:cxnChg chg="del">
          <ac:chgData name="Montiglio, Pierre-Olivier" userId="2b6b8fa3-1adf-4133-8ff0-9ad8f8f39005" providerId="ADAL" clId="{F65C2C96-9A73-46DE-AD45-1FC7FFED2D15}" dt="2023-04-05T16:07:44.039" v="10969" actId="478"/>
          <ac:cxnSpMkLst>
            <pc:docMk/>
            <pc:sldMk cId="4223790480" sldId="275"/>
            <ac:cxnSpMk id="13" creationId="{41EE4D03-B484-9F9E-5527-76368B5F7F55}"/>
          </ac:cxnSpMkLst>
        </pc:cxnChg>
        <pc:cxnChg chg="del">
          <ac:chgData name="Montiglio, Pierre-Olivier" userId="2b6b8fa3-1adf-4133-8ff0-9ad8f8f39005" providerId="ADAL" clId="{F65C2C96-9A73-46DE-AD45-1FC7FFED2D15}" dt="2023-04-05T16:07:41.800" v="10968" actId="478"/>
          <ac:cxnSpMkLst>
            <pc:docMk/>
            <pc:sldMk cId="4223790480" sldId="275"/>
            <ac:cxnSpMk id="14" creationId="{BD60CAA8-ECB0-92C8-293E-52EAC2E33095}"/>
          </ac:cxnSpMkLst>
        </pc:cxnChg>
        <pc:cxnChg chg="add 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15" creationId="{D7713FC4-AE0B-838D-FB72-C322F403CBD4}"/>
          </ac:cxnSpMkLst>
        </pc:cxnChg>
        <pc:cxnChg chg="del">
          <ac:chgData name="Montiglio, Pierre-Olivier" userId="2b6b8fa3-1adf-4133-8ff0-9ad8f8f39005" providerId="ADAL" clId="{F65C2C96-9A73-46DE-AD45-1FC7FFED2D15}" dt="2023-04-05T16:07:46.493" v="10970" actId="478"/>
          <ac:cxnSpMkLst>
            <pc:docMk/>
            <pc:sldMk cId="4223790480" sldId="275"/>
            <ac:cxnSpMk id="17" creationId="{57F44DD4-29AC-01A5-2E99-7DDDC85D9A4F}"/>
          </ac:cxnSpMkLst>
        </pc:cxnChg>
        <pc:cxnChg chg="del">
          <ac:chgData name="Montiglio, Pierre-Olivier" userId="2b6b8fa3-1adf-4133-8ff0-9ad8f8f39005" providerId="ADAL" clId="{F65C2C96-9A73-46DE-AD45-1FC7FFED2D15}" dt="2023-04-05T16:07:37.715" v="10967" actId="478"/>
          <ac:cxnSpMkLst>
            <pc:docMk/>
            <pc:sldMk cId="4223790480" sldId="275"/>
            <ac:cxnSpMk id="20" creationId="{1E9F0145-21A5-7C4A-FCDE-1793EBEFD2AF}"/>
          </ac:cxnSpMkLst>
        </pc:cxnChg>
        <pc:cxnChg chg="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30" creationId="{F9712045-BD6C-1754-E0BD-6C76A384C74F}"/>
          </ac:cxnSpMkLst>
        </pc:cxnChg>
        <pc:cxnChg chg="del">
          <ac:chgData name="Montiglio, Pierre-Olivier" userId="2b6b8fa3-1adf-4133-8ff0-9ad8f8f39005" providerId="ADAL" clId="{F65C2C96-9A73-46DE-AD45-1FC7FFED2D15}" dt="2023-04-05T16:07:53.901" v="10972" actId="478"/>
          <ac:cxnSpMkLst>
            <pc:docMk/>
            <pc:sldMk cId="4223790480" sldId="275"/>
            <ac:cxnSpMk id="43" creationId="{99E843D0-02B0-50BD-8C09-62C4ADB99C09}"/>
          </ac:cxnSpMkLst>
        </pc:cxnChg>
        <pc:cxnChg chg="del">
          <ac:chgData name="Montiglio, Pierre-Olivier" userId="2b6b8fa3-1adf-4133-8ff0-9ad8f8f39005" providerId="ADAL" clId="{F65C2C96-9A73-46DE-AD45-1FC7FFED2D15}" dt="2023-04-05T16:07:50.271" v="10971" actId="478"/>
          <ac:cxnSpMkLst>
            <pc:docMk/>
            <pc:sldMk cId="4223790480" sldId="275"/>
            <ac:cxnSpMk id="44" creationId="{38959C92-D014-6DB9-F5D5-0994C55F7C92}"/>
          </ac:cxnSpMkLst>
        </pc:cxnChg>
      </pc:sldChg>
      <pc:sldChg chg="addSp delSp modSp add mod">
        <pc:chgData name="Montiglio, Pierre-Olivier" userId="2b6b8fa3-1adf-4133-8ff0-9ad8f8f39005" providerId="ADAL" clId="{F65C2C96-9A73-46DE-AD45-1FC7FFED2D15}" dt="2023-04-05T16:29:04.155" v="11240"/>
        <pc:sldMkLst>
          <pc:docMk/>
          <pc:sldMk cId="2231389075" sldId="276"/>
        </pc:sldMkLst>
        <pc:spChg chg="add mod">
          <ac:chgData name="Montiglio, Pierre-Olivier" userId="2b6b8fa3-1adf-4133-8ff0-9ad8f8f39005" providerId="ADAL" clId="{F65C2C96-9A73-46DE-AD45-1FC7FFED2D15}" dt="2023-04-05T16:12:37.450" v="11129" actId="207"/>
          <ac:spMkLst>
            <pc:docMk/>
            <pc:sldMk cId="2231389075" sldId="276"/>
            <ac:spMk id="26" creationId="{A3E6D868-200C-3D3B-6BF3-220DE8A99E05}"/>
          </ac:spMkLst>
        </pc:spChg>
        <pc:spChg chg="add mod">
          <ac:chgData name="Montiglio, Pierre-Olivier" userId="2b6b8fa3-1adf-4133-8ff0-9ad8f8f39005" providerId="ADAL" clId="{F65C2C96-9A73-46DE-AD45-1FC7FFED2D15}" dt="2023-04-05T16:29:04.155" v="11240"/>
          <ac:spMkLst>
            <pc:docMk/>
            <pc:sldMk cId="2231389075" sldId="276"/>
            <ac:spMk id="27" creationId="{3B8E5F07-BA7D-AEC3-40A2-CC6D579CAA6D}"/>
          </ac:spMkLst>
        </pc:spChg>
        <pc:spChg chg="mod">
          <ac:chgData name="Montiglio, Pierre-Olivier" userId="2b6b8fa3-1adf-4133-8ff0-9ad8f8f39005" providerId="ADAL" clId="{F65C2C96-9A73-46DE-AD45-1FC7FFED2D15}" dt="2023-04-05T16:14:14.028" v="11144" actId="14100"/>
          <ac:spMkLst>
            <pc:docMk/>
            <pc:sldMk cId="2231389075" sldId="276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F65C2C96-9A73-46DE-AD45-1FC7FFED2D15}" dt="2023-04-05T16:11:02.074" v="11071" actId="20577"/>
          <ac:spMkLst>
            <pc:docMk/>
            <pc:sldMk cId="2231389075" sldId="276"/>
            <ac:spMk id="45" creationId="{AC0E039A-E052-CEF3-E86C-B35EA2D7B203}"/>
          </ac:spMkLst>
        </pc:spChg>
        <pc:spChg chg="del">
          <ac:chgData name="Montiglio, Pierre-Olivier" userId="2b6b8fa3-1adf-4133-8ff0-9ad8f8f39005" providerId="ADAL" clId="{F65C2C96-9A73-46DE-AD45-1FC7FFED2D15}" dt="2023-04-05T16:29:03.491" v="11239" actId="478"/>
          <ac:spMkLst>
            <pc:docMk/>
            <pc:sldMk cId="2231389075" sldId="276"/>
            <ac:spMk id="54" creationId="{EFCAE4CA-02F1-C75D-86AD-087794E167FA}"/>
          </ac:spMkLst>
        </pc:spChg>
        <pc:cxnChg chg="mod">
          <ac:chgData name="Montiglio, Pierre-Olivier" userId="2b6b8fa3-1adf-4133-8ff0-9ad8f8f39005" providerId="ADAL" clId="{F65C2C96-9A73-46DE-AD45-1FC7FFED2D15}" dt="2023-04-05T16:10:50.327" v="11057" actId="14100"/>
          <ac:cxnSpMkLst>
            <pc:docMk/>
            <pc:sldMk cId="2231389075" sldId="276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F65C2C96-9A73-46DE-AD45-1FC7FFED2D15}" dt="2023-04-05T16:10:33.530" v="11055" actId="14100"/>
          <ac:cxnSpMkLst>
            <pc:docMk/>
            <pc:sldMk cId="2231389075" sldId="276"/>
            <ac:cxnSpMk id="10" creationId="{0017527C-73BC-FC38-325E-5D5D2D0C8B65}"/>
          </ac:cxnSpMkLst>
        </pc:cxnChg>
        <pc:cxnChg chg="mod">
          <ac:chgData name="Montiglio, Pierre-Olivier" userId="2b6b8fa3-1adf-4133-8ff0-9ad8f8f39005" providerId="ADAL" clId="{F65C2C96-9A73-46DE-AD45-1FC7FFED2D15}" dt="2023-04-05T16:10:03.870" v="11050" actId="14100"/>
          <ac:cxnSpMkLst>
            <pc:docMk/>
            <pc:sldMk cId="2231389075" sldId="276"/>
            <ac:cxnSpMk id="11" creationId="{64D22903-6490-371F-ABC2-0B2D0E89CFC6}"/>
          </ac:cxnSpMkLst>
        </pc:cxnChg>
        <pc:cxnChg chg="mod">
          <ac:chgData name="Montiglio, Pierre-Olivier" userId="2b6b8fa3-1adf-4133-8ff0-9ad8f8f39005" providerId="ADAL" clId="{F65C2C96-9A73-46DE-AD45-1FC7FFED2D15}" dt="2023-04-05T16:10:16.385" v="11052" actId="14100"/>
          <ac:cxnSpMkLst>
            <pc:docMk/>
            <pc:sldMk cId="2231389075" sldId="276"/>
            <ac:cxnSpMk id="15" creationId="{D7713FC4-AE0B-838D-FB72-C322F403CBD4}"/>
          </ac:cxnSpMkLst>
        </pc:cxnChg>
        <pc:cxnChg chg="mod">
          <ac:chgData name="Montiglio, Pierre-Olivier" userId="2b6b8fa3-1adf-4133-8ff0-9ad8f8f39005" providerId="ADAL" clId="{F65C2C96-9A73-46DE-AD45-1FC7FFED2D15}" dt="2023-04-05T16:10:26.692" v="11054" actId="14100"/>
          <ac:cxnSpMkLst>
            <pc:docMk/>
            <pc:sldMk cId="2231389075" sldId="276"/>
            <ac:cxnSpMk id="30" creationId="{F9712045-BD6C-1754-E0BD-6C76A384C74F}"/>
          </ac:cxnSpMkLst>
        </pc:cxnChg>
      </pc:sldChg>
      <pc:sldChg chg="addSp delSp modSp add mod">
        <pc:chgData name="Montiglio, Pierre-Olivier" userId="2b6b8fa3-1adf-4133-8ff0-9ad8f8f39005" providerId="ADAL" clId="{F65C2C96-9A73-46DE-AD45-1FC7FFED2D15}" dt="2023-04-05T22:24:30.593" v="12245" actId="14100"/>
        <pc:sldMkLst>
          <pc:docMk/>
          <pc:sldMk cId="4239852043" sldId="277"/>
        </pc:sldMkLst>
        <pc:spChg chg="add mod">
          <ac:chgData name="Montiglio, Pierre-Olivier" userId="2b6b8fa3-1adf-4133-8ff0-9ad8f8f39005" providerId="ADAL" clId="{F65C2C96-9A73-46DE-AD45-1FC7FFED2D15}" dt="2023-04-05T16:29:13.329" v="11242"/>
          <ac:spMkLst>
            <pc:docMk/>
            <pc:sldMk cId="4239852043" sldId="277"/>
            <ac:spMk id="27" creationId="{3AF1EC22-AD06-8839-E191-A49B59337153}"/>
          </ac:spMkLst>
        </pc:spChg>
        <pc:spChg chg="add del">
          <ac:chgData name="Montiglio, Pierre-Olivier" userId="2b6b8fa3-1adf-4133-8ff0-9ad8f8f39005" providerId="ADAL" clId="{F65C2C96-9A73-46DE-AD45-1FC7FFED2D15}" dt="2023-04-05T21:50:04.732" v="11244" actId="22"/>
          <ac:spMkLst>
            <pc:docMk/>
            <pc:sldMk cId="4239852043" sldId="277"/>
            <ac:spMk id="29" creationId="{CE384E22-61A8-4A03-E8A4-3C2EF2BD1656}"/>
          </ac:spMkLst>
        </pc:spChg>
        <pc:spChg chg="del">
          <ac:chgData name="Montiglio, Pierre-Olivier" userId="2b6b8fa3-1adf-4133-8ff0-9ad8f8f39005" providerId="ADAL" clId="{F65C2C96-9A73-46DE-AD45-1FC7FFED2D15}" dt="2023-04-05T16:26:08.737" v="11164" actId="478"/>
          <ac:spMkLst>
            <pc:docMk/>
            <pc:sldMk cId="4239852043" sldId="277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F65C2C96-9A73-46DE-AD45-1FC7FFED2D15}" dt="2023-04-05T16:28:09.308" v="11219" actId="20577"/>
          <ac:spMkLst>
            <pc:docMk/>
            <pc:sldMk cId="4239852043" sldId="277"/>
            <ac:spMk id="45" creationId="{AC0E039A-E052-CEF3-E86C-B35EA2D7B203}"/>
          </ac:spMkLst>
        </pc:spChg>
        <pc:spChg chg="del">
          <ac:chgData name="Montiglio, Pierre-Olivier" userId="2b6b8fa3-1adf-4133-8ff0-9ad8f8f39005" providerId="ADAL" clId="{F65C2C96-9A73-46DE-AD45-1FC7FFED2D15}" dt="2023-04-05T16:29:12.595" v="11241" actId="478"/>
          <ac:spMkLst>
            <pc:docMk/>
            <pc:sldMk cId="4239852043" sldId="277"/>
            <ac:spMk id="54" creationId="{EFCAE4CA-02F1-C75D-86AD-087794E167FA}"/>
          </ac:spMkLst>
        </pc:spChg>
        <pc:cxnChg chg="mod">
          <ac:chgData name="Montiglio, Pierre-Olivier" userId="2b6b8fa3-1adf-4133-8ff0-9ad8f8f39005" providerId="ADAL" clId="{F65C2C96-9A73-46DE-AD45-1FC7FFED2D15}" dt="2023-04-05T22:24:15.466" v="12242" actId="14100"/>
          <ac:cxnSpMkLst>
            <pc:docMk/>
            <pc:sldMk cId="4239852043" sldId="277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F65C2C96-9A73-46DE-AD45-1FC7FFED2D15}" dt="2023-04-05T22:24:30.593" v="12245" actId="14100"/>
          <ac:cxnSpMkLst>
            <pc:docMk/>
            <pc:sldMk cId="4239852043" sldId="277"/>
            <ac:cxnSpMk id="10" creationId="{0017527C-73BC-FC38-325E-5D5D2D0C8B65}"/>
          </ac:cxnSpMkLst>
        </pc:cxnChg>
        <pc:cxnChg chg="mod">
          <ac:chgData name="Montiglio, Pierre-Olivier" userId="2b6b8fa3-1adf-4133-8ff0-9ad8f8f39005" providerId="ADAL" clId="{F65C2C96-9A73-46DE-AD45-1FC7FFED2D15}" dt="2023-04-05T22:24:24.700" v="12244" actId="14100"/>
          <ac:cxnSpMkLst>
            <pc:docMk/>
            <pc:sldMk cId="4239852043" sldId="277"/>
            <ac:cxnSpMk id="11" creationId="{64D22903-6490-371F-ABC2-0B2D0E89CFC6}"/>
          </ac:cxnSpMkLst>
        </pc:cxnChg>
        <pc:cxnChg chg="mod">
          <ac:chgData name="Montiglio, Pierre-Olivier" userId="2b6b8fa3-1adf-4133-8ff0-9ad8f8f39005" providerId="ADAL" clId="{F65C2C96-9A73-46DE-AD45-1FC7FFED2D15}" dt="2023-04-05T22:24:19.640" v="12243" actId="14100"/>
          <ac:cxnSpMkLst>
            <pc:docMk/>
            <pc:sldMk cId="4239852043" sldId="277"/>
            <ac:cxnSpMk id="12" creationId="{B94223C2-E388-01D2-B96B-59AD4A93538A}"/>
          </ac:cxnSpMkLst>
        </pc:cxnChg>
        <pc:cxnChg chg="mod">
          <ac:chgData name="Montiglio, Pierre-Olivier" userId="2b6b8fa3-1adf-4133-8ff0-9ad8f8f39005" providerId="ADAL" clId="{F65C2C96-9A73-46DE-AD45-1FC7FFED2D15}" dt="2023-04-05T16:26:18.737" v="11166" actId="14100"/>
          <ac:cxnSpMkLst>
            <pc:docMk/>
            <pc:sldMk cId="4239852043" sldId="277"/>
            <ac:cxnSpMk id="15" creationId="{D7713FC4-AE0B-838D-FB72-C322F403CBD4}"/>
          </ac:cxnSpMkLst>
        </pc:cxnChg>
        <pc:cxnChg chg="mod">
          <ac:chgData name="Montiglio, Pierre-Olivier" userId="2b6b8fa3-1adf-4133-8ff0-9ad8f8f39005" providerId="ADAL" clId="{F65C2C96-9A73-46DE-AD45-1FC7FFED2D15}" dt="2023-04-05T16:24:59.045" v="11158" actId="14100"/>
          <ac:cxnSpMkLst>
            <pc:docMk/>
            <pc:sldMk cId="4239852043" sldId="277"/>
            <ac:cxnSpMk id="30" creationId="{F9712045-BD6C-1754-E0BD-6C76A384C74F}"/>
          </ac:cxnSpMkLst>
        </pc:cxnChg>
      </pc:sldChg>
      <pc:sldChg chg="delSp modSp add mod">
        <pc:chgData name="Montiglio, Pierre-Olivier" userId="2b6b8fa3-1adf-4133-8ff0-9ad8f8f39005" providerId="ADAL" clId="{F65C2C96-9A73-46DE-AD45-1FC7FFED2D15}" dt="2023-04-05T22:23:44.638" v="12226" actId="20577"/>
        <pc:sldMkLst>
          <pc:docMk/>
          <pc:sldMk cId="1783262310" sldId="278"/>
        </pc:sldMkLst>
        <pc:spChg chg="mod">
          <ac:chgData name="Montiglio, Pierre-Olivier" userId="2b6b8fa3-1adf-4133-8ff0-9ad8f8f39005" providerId="ADAL" clId="{F65C2C96-9A73-46DE-AD45-1FC7FFED2D15}" dt="2023-04-05T22:22:23.279" v="12225" actId="20577"/>
          <ac:spMkLst>
            <pc:docMk/>
            <pc:sldMk cId="1783262310" sldId="278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F65C2C96-9A73-46DE-AD45-1FC7FFED2D15}" dt="2023-04-05T22:23:44.638" v="12226" actId="20577"/>
          <ac:spMkLst>
            <pc:docMk/>
            <pc:sldMk cId="1783262310" sldId="278"/>
            <ac:spMk id="5" creationId="{B75F979C-A491-424C-A516-84E947D67BBE}"/>
          </ac:spMkLst>
        </pc:spChg>
        <pc:spChg chg="del">
          <ac:chgData name="Montiglio, Pierre-Olivier" userId="2b6b8fa3-1adf-4133-8ff0-9ad8f8f39005" providerId="ADAL" clId="{F65C2C96-9A73-46DE-AD45-1FC7FFED2D15}" dt="2023-04-05T21:50:32.406" v="11325" actId="478"/>
          <ac:spMkLst>
            <pc:docMk/>
            <pc:sldMk cId="1783262310" sldId="278"/>
            <ac:spMk id="27" creationId="{3AF1EC22-AD06-8839-E191-A49B59337153}"/>
          </ac:spMkLst>
        </pc:spChg>
        <pc:spChg chg="del">
          <ac:chgData name="Montiglio, Pierre-Olivier" userId="2b6b8fa3-1adf-4133-8ff0-9ad8f8f39005" providerId="ADAL" clId="{F65C2C96-9A73-46DE-AD45-1FC7FFED2D15}" dt="2023-04-05T21:50:35.161" v="11326" actId="478"/>
          <ac:spMkLst>
            <pc:docMk/>
            <pc:sldMk cId="1783262310" sldId="278"/>
            <ac:spMk id="45" creationId="{AC0E039A-E052-CEF3-E86C-B35EA2D7B203}"/>
          </ac:spMkLst>
        </pc:spChg>
        <pc:spChg chg="del">
          <ac:chgData name="Montiglio, Pierre-Olivier" userId="2b6b8fa3-1adf-4133-8ff0-9ad8f8f39005" providerId="ADAL" clId="{F65C2C96-9A73-46DE-AD45-1FC7FFED2D15}" dt="2023-04-05T21:50:41.652" v="11328" actId="478"/>
          <ac:spMkLst>
            <pc:docMk/>
            <pc:sldMk cId="1783262310" sldId="278"/>
            <ac:spMk id="52" creationId="{441F1F03-9D42-4749-D22C-96940566D239}"/>
          </ac:spMkLst>
        </pc:spChg>
        <pc:spChg chg="del">
          <ac:chgData name="Montiglio, Pierre-Olivier" userId="2b6b8fa3-1adf-4133-8ff0-9ad8f8f39005" providerId="ADAL" clId="{F65C2C96-9A73-46DE-AD45-1FC7FFED2D15}" dt="2023-04-05T21:50:38.915" v="11327" actId="478"/>
          <ac:spMkLst>
            <pc:docMk/>
            <pc:sldMk cId="1783262310" sldId="278"/>
            <ac:spMk id="53" creationId="{D276C4E6-9849-D54E-7A17-AEAC2115E79E}"/>
          </ac:spMkLst>
        </pc:sp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7" creationId="{40A4C777-DB74-7E51-C0FB-05A83312C3EC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8" creationId="{4571F922-FBCE-00C4-4D7E-524FB69CB3AB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9" creationId="{A48E910D-B884-1373-FD99-966AF20203E1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10" creationId="{0017527C-73BC-FC38-325E-5D5D2D0C8B65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11" creationId="{64D22903-6490-371F-ABC2-0B2D0E89CFC6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12" creationId="{B94223C2-E388-01D2-B96B-59AD4A93538A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15" creationId="{D7713FC4-AE0B-838D-FB72-C322F403CBD4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30" creationId="{F9712045-BD6C-1754-E0BD-6C76A384C74F}"/>
          </ac:cxnSpMkLst>
        </pc:cxnChg>
      </pc:sldChg>
      <pc:sldMasterChg chg="modSldLayout">
        <pc:chgData name="Montiglio, Pierre-Olivier" userId="2b6b8fa3-1adf-4133-8ff0-9ad8f8f39005" providerId="ADAL" clId="{F65C2C96-9A73-46DE-AD45-1FC7FFED2D15}" dt="2023-04-04T20:30:54.326" v="9943" actId="14100"/>
        <pc:sldMasterMkLst>
          <pc:docMk/>
          <pc:sldMasterMk cId="1838989196" sldId="2147483648"/>
        </pc:sldMasterMkLst>
        <pc:sldLayoutChg chg="modSp mod">
          <pc:chgData name="Montiglio, Pierre-Olivier" userId="2b6b8fa3-1adf-4133-8ff0-9ad8f8f39005" providerId="ADAL" clId="{F65C2C96-9A73-46DE-AD45-1FC7FFED2D15}" dt="2023-04-04T20:30:54.326" v="9943" actId="14100"/>
          <pc:sldLayoutMkLst>
            <pc:docMk/>
            <pc:sldMasterMk cId="1838989196" sldId="2147483648"/>
            <pc:sldLayoutMk cId="3392316190" sldId="2147483650"/>
          </pc:sldLayoutMkLst>
          <pc:spChg chg="mod">
            <ac:chgData name="Montiglio, Pierre-Olivier" userId="2b6b8fa3-1adf-4133-8ff0-9ad8f8f39005" providerId="ADAL" clId="{F65C2C96-9A73-46DE-AD45-1FC7FFED2D15}" dt="2023-04-04T20:30:41.082" v="9942" actId="14100"/>
            <ac:spMkLst>
              <pc:docMk/>
              <pc:sldMasterMk cId="1838989196" sldId="2147483648"/>
              <pc:sldLayoutMk cId="3392316190" sldId="2147483650"/>
              <ac:spMk id="4" creationId="{25C408C2-F1F1-ED87-5599-D5612E634E13}"/>
            </ac:spMkLst>
          </pc:spChg>
          <pc:spChg chg="mod">
            <ac:chgData name="Montiglio, Pierre-Olivier" userId="2b6b8fa3-1adf-4133-8ff0-9ad8f8f39005" providerId="ADAL" clId="{F65C2C96-9A73-46DE-AD45-1FC7FFED2D15}" dt="2023-04-04T20:30:54.326" v="9943" actId="14100"/>
            <ac:spMkLst>
              <pc:docMk/>
              <pc:sldMasterMk cId="1838989196" sldId="2147483648"/>
              <pc:sldLayoutMk cId="3392316190" sldId="2147483650"/>
              <ac:spMk id="5" creationId="{D7EC7B04-9467-6610-9DBD-43AD39DBA891}"/>
            </ac:spMkLst>
          </pc:spChg>
          <pc:spChg chg="mod">
            <ac:chgData name="Montiglio, Pierre-Olivier" userId="2b6b8fa3-1adf-4133-8ff0-9ad8f8f39005" providerId="ADAL" clId="{F65C2C96-9A73-46DE-AD45-1FC7FFED2D15}" dt="2023-04-04T20:30:32.262" v="9940" actId="14100"/>
            <ac:spMkLst>
              <pc:docMk/>
              <pc:sldMasterMk cId="1838989196" sldId="2147483648"/>
              <pc:sldLayoutMk cId="3392316190" sldId="2147483650"/>
              <ac:spMk id="6" creationId="{3EF1DDE6-373E-6DC0-6849-A1D8207EF8F0}"/>
            </ac:spMkLst>
          </pc:spChg>
        </pc:sldLayoutChg>
      </pc:sldMasterChg>
    </pc:docChg>
  </pc:docChgLst>
</pc:chgInfo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54C10E-6691-411A-8C63-EC87EE34BE21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D33AC-9143-46D7-9F92-AD6072F8598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74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Now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you</a:t>
            </a:r>
            <a:r>
              <a:rPr lang="fr-CA" dirty="0"/>
              <a:t> have </a:t>
            </a:r>
            <a:r>
              <a:rPr lang="fr-CA" dirty="0" err="1"/>
              <a:t>experimented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</a:t>
            </a:r>
            <a:r>
              <a:rPr lang="fr-CA" dirty="0" err="1"/>
              <a:t>each</a:t>
            </a:r>
            <a:r>
              <a:rPr lang="fr-CA" dirty="0"/>
              <a:t> of </a:t>
            </a:r>
            <a:r>
              <a:rPr lang="fr-CA" dirty="0" err="1"/>
              <a:t>these</a:t>
            </a:r>
            <a:r>
              <a:rPr lang="fr-CA" dirty="0"/>
              <a:t> </a:t>
            </a:r>
            <a:r>
              <a:rPr lang="fr-CA" dirty="0" err="1"/>
              <a:t>approaches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are </a:t>
            </a:r>
            <a:r>
              <a:rPr lang="fr-CA" dirty="0" err="1"/>
              <a:t>ready</a:t>
            </a:r>
            <a:r>
              <a:rPr lang="fr-CA" dirty="0"/>
              <a:t> to </a:t>
            </a:r>
            <a:r>
              <a:rPr lang="fr-CA" dirty="0" err="1"/>
              <a:t>discuss</a:t>
            </a:r>
            <a:r>
              <a:rPr lang="fr-CA" dirty="0"/>
              <a:t> and </a:t>
            </a:r>
            <a:r>
              <a:rPr lang="fr-CA" dirty="0" err="1"/>
              <a:t>decide</a:t>
            </a:r>
            <a:r>
              <a:rPr lang="fr-CA" dirty="0"/>
              <a:t> </a:t>
            </a:r>
            <a:r>
              <a:rPr lang="fr-CA" dirty="0" err="1"/>
              <a:t>what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are </a:t>
            </a:r>
            <a:r>
              <a:rPr lang="fr-CA" dirty="0" err="1"/>
              <a:t>going</a:t>
            </a:r>
            <a:r>
              <a:rPr lang="fr-CA" dirty="0"/>
              <a:t> to do </a:t>
            </a:r>
            <a:r>
              <a:rPr lang="fr-CA" dirty="0" err="1"/>
              <a:t>with</a:t>
            </a:r>
            <a:r>
              <a:rPr lang="fr-CA" dirty="0"/>
              <a:t> the data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</a:t>
            </a:r>
            <a:r>
              <a:rPr lang="fr-CA" dirty="0" err="1"/>
              <a:t>generate</a:t>
            </a:r>
            <a:r>
              <a:rPr lang="fr-CA" dirty="0"/>
              <a:t> in the </a:t>
            </a:r>
            <a:r>
              <a:rPr lang="fr-CA" dirty="0" err="1"/>
              <a:t>TrophIE</a:t>
            </a:r>
            <a:r>
              <a:rPr lang="fr-CA" dirty="0"/>
              <a:t> </a:t>
            </a:r>
            <a:r>
              <a:rPr lang="fr-CA" dirty="0" err="1"/>
              <a:t>game</a:t>
            </a:r>
            <a:r>
              <a:rPr lang="fr-CA" dirty="0"/>
              <a:t>. </a:t>
            </a:r>
          </a:p>
          <a:p>
            <a:endParaRPr lang="fr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6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https://cf.ltkcdn.net/antiques/images/std/304961-800x533-antique-hand-tools-table.webp</a:t>
            </a:r>
          </a:p>
          <a:p>
            <a:endParaRPr lang="fr-CA" dirty="0"/>
          </a:p>
          <a:p>
            <a:r>
              <a:rPr lang="fr-CA" dirty="0"/>
              <a:t>First, to kick discussions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figured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would</a:t>
            </a:r>
            <a:r>
              <a:rPr lang="fr-CA" dirty="0"/>
              <a:t> </a:t>
            </a:r>
            <a:r>
              <a:rPr lang="fr-CA" dirty="0" err="1"/>
              <a:t>provide</a:t>
            </a:r>
            <a:r>
              <a:rPr lang="fr-CA" dirty="0"/>
              <a:t> </a:t>
            </a:r>
            <a:r>
              <a:rPr lang="fr-CA" dirty="0" err="1"/>
              <a:t>you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a </a:t>
            </a:r>
            <a:r>
              <a:rPr lang="fr-CA" dirty="0" err="1"/>
              <a:t>little</a:t>
            </a:r>
            <a:r>
              <a:rPr lang="fr-CA" dirty="0"/>
              <a:t> </a:t>
            </a:r>
            <a:r>
              <a:rPr lang="fr-CA" dirty="0" err="1"/>
              <a:t>overview</a:t>
            </a:r>
            <a:r>
              <a:rPr lang="fr-CA" dirty="0"/>
              <a:t> of the future directions in </a:t>
            </a:r>
            <a:r>
              <a:rPr lang="fr-CA" dirty="0" err="1"/>
              <a:t>this</a:t>
            </a:r>
            <a:r>
              <a:rPr lang="fr-CA" dirty="0"/>
              <a:t> </a:t>
            </a:r>
            <a:r>
              <a:rPr lang="fr-CA" dirty="0" err="1"/>
              <a:t>field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/>
              <a:t>First the </a:t>
            </a:r>
            <a:r>
              <a:rPr lang="fr-CA" dirty="0" err="1"/>
              <a:t>work</a:t>
            </a:r>
            <a:r>
              <a:rPr lang="fr-CA" dirty="0"/>
              <a:t> on the </a:t>
            </a:r>
            <a:r>
              <a:rPr lang="fr-CA" dirty="0" err="1"/>
              <a:t>eovlution</a:t>
            </a:r>
            <a:r>
              <a:rPr lang="fr-CA" dirty="0"/>
              <a:t> of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interactions, </a:t>
            </a:r>
            <a:r>
              <a:rPr lang="fr-CA" dirty="0" err="1"/>
              <a:t>especially</a:t>
            </a:r>
            <a:r>
              <a:rPr lang="fr-CA" dirty="0"/>
              <a:t> </a:t>
            </a:r>
            <a:r>
              <a:rPr lang="fr-CA" dirty="0" err="1"/>
              <a:t>work</a:t>
            </a:r>
            <a:r>
              <a:rPr lang="fr-CA" dirty="0"/>
              <a:t> </a:t>
            </a:r>
            <a:r>
              <a:rPr lang="fr-CA" dirty="0" err="1"/>
              <a:t>investigating</a:t>
            </a:r>
            <a:r>
              <a:rPr lang="fr-CA" dirty="0"/>
              <a:t> </a:t>
            </a:r>
            <a:r>
              <a:rPr lang="fr-CA" dirty="0" err="1"/>
              <a:t>behaviour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mostly</a:t>
            </a:r>
            <a:r>
              <a:rPr lang="fr-CA" dirty="0"/>
              <a:t> </a:t>
            </a:r>
            <a:r>
              <a:rPr lang="fr-CA" dirty="0" err="1"/>
              <a:t>theoretical</a:t>
            </a:r>
            <a:r>
              <a:rPr lang="fr-CA" dirty="0"/>
              <a:t>. </a:t>
            </a:r>
          </a:p>
          <a:p>
            <a:r>
              <a:rPr lang="fr-CA" dirty="0" err="1"/>
              <a:t>We</a:t>
            </a:r>
            <a:r>
              <a:rPr lang="fr-CA" dirty="0"/>
              <a:t> have lots of </a:t>
            </a:r>
            <a:r>
              <a:rPr lang="fr-CA" dirty="0" err="1"/>
              <a:t>models</a:t>
            </a:r>
            <a:r>
              <a:rPr lang="fr-CA" dirty="0"/>
              <a:t> but </a:t>
            </a:r>
            <a:r>
              <a:rPr lang="fr-CA" dirty="0" err="1"/>
              <a:t>very</a:t>
            </a:r>
            <a:r>
              <a:rPr lang="fr-CA" dirty="0"/>
              <a:t> few </a:t>
            </a:r>
            <a:r>
              <a:rPr lang="fr-CA" dirty="0" err="1"/>
              <a:t>empirical</a:t>
            </a:r>
            <a:r>
              <a:rPr lang="fr-CA" dirty="0"/>
              <a:t> tests.</a:t>
            </a:r>
          </a:p>
          <a:p>
            <a:endParaRPr lang="fr-CA" dirty="0"/>
          </a:p>
          <a:p>
            <a:r>
              <a:rPr lang="fr-CA" dirty="0" err="1"/>
              <a:t>According</a:t>
            </a:r>
            <a:r>
              <a:rPr lang="fr-CA" dirty="0"/>
              <a:t> to the </a:t>
            </a:r>
            <a:r>
              <a:rPr lang="fr-CA" dirty="0" err="1"/>
              <a:t>literature</a:t>
            </a:r>
            <a:r>
              <a:rPr lang="fr-CA" dirty="0"/>
              <a:t>, a first area </a:t>
            </a:r>
            <a:r>
              <a:rPr lang="fr-CA" dirty="0" err="1"/>
              <a:t>where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could</a:t>
            </a:r>
            <a:r>
              <a:rPr lang="fr-CA" dirty="0"/>
              <a:t> </a:t>
            </a:r>
            <a:r>
              <a:rPr lang="fr-CA" dirty="0" err="1"/>
              <a:t>make</a:t>
            </a:r>
            <a:r>
              <a:rPr lang="fr-CA" dirty="0"/>
              <a:t> </a:t>
            </a:r>
            <a:r>
              <a:rPr lang="fr-CA" dirty="0" err="1"/>
              <a:t>progress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by </a:t>
            </a:r>
            <a:r>
              <a:rPr lang="fr-CA" dirty="0" err="1"/>
              <a:t>increasing</a:t>
            </a:r>
            <a:r>
              <a:rPr lang="fr-CA" dirty="0"/>
              <a:t> the </a:t>
            </a:r>
            <a:r>
              <a:rPr lang="fr-CA" dirty="0" err="1"/>
              <a:t>complexity</a:t>
            </a:r>
            <a:r>
              <a:rPr lang="fr-CA" dirty="0"/>
              <a:t> of </a:t>
            </a:r>
            <a:r>
              <a:rPr lang="fr-CA" dirty="0" err="1"/>
              <a:t>models</a:t>
            </a:r>
            <a:r>
              <a:rPr lang="fr-CA" dirty="0"/>
              <a:t> to </a:t>
            </a:r>
            <a:r>
              <a:rPr lang="fr-CA" dirty="0" err="1"/>
              <a:t>make</a:t>
            </a:r>
            <a:r>
              <a:rPr lang="fr-CA" dirty="0"/>
              <a:t> </a:t>
            </a:r>
            <a:r>
              <a:rPr lang="fr-CA" dirty="0" err="1"/>
              <a:t>them</a:t>
            </a:r>
            <a:r>
              <a:rPr lang="fr-CA" dirty="0"/>
              <a:t> more </a:t>
            </a:r>
            <a:r>
              <a:rPr lang="fr-CA" dirty="0" err="1"/>
              <a:t>useful</a:t>
            </a:r>
            <a:r>
              <a:rPr lang="fr-CA" dirty="0"/>
              <a:t> for </a:t>
            </a:r>
            <a:r>
              <a:rPr lang="fr-CA" dirty="0" err="1"/>
              <a:t>empiricists</a:t>
            </a:r>
            <a:r>
              <a:rPr lang="fr-CA" dirty="0"/>
              <a:t>. </a:t>
            </a:r>
          </a:p>
          <a:p>
            <a:r>
              <a:rPr lang="fr-CA" dirty="0" err="1"/>
              <a:t>We</a:t>
            </a:r>
            <a:r>
              <a:rPr lang="fr-CA" dirty="0"/>
              <a:t> can </a:t>
            </a:r>
            <a:r>
              <a:rPr lang="fr-CA" dirty="0" err="1"/>
              <a:t>consider</a:t>
            </a:r>
            <a:r>
              <a:rPr lang="fr-CA" dirty="0"/>
              <a:t> scenarios </a:t>
            </a:r>
            <a:r>
              <a:rPr lang="fr-CA" dirty="0" err="1"/>
              <a:t>where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and </a:t>
            </a:r>
            <a:r>
              <a:rPr lang="fr-CA" dirty="0" err="1"/>
              <a:t>predator</a:t>
            </a:r>
            <a:r>
              <a:rPr lang="fr-CA" dirty="0"/>
              <a:t> traits have </a:t>
            </a:r>
            <a:r>
              <a:rPr lang="fr-CA" dirty="0" err="1"/>
              <a:t>different</a:t>
            </a:r>
            <a:r>
              <a:rPr lang="fr-CA" dirty="0"/>
              <a:t> </a:t>
            </a:r>
            <a:r>
              <a:rPr lang="fr-CA" dirty="0" err="1"/>
              <a:t>costs</a:t>
            </a:r>
            <a:r>
              <a:rPr lang="fr-CA" dirty="0"/>
              <a:t> and </a:t>
            </a:r>
            <a:r>
              <a:rPr lang="fr-CA" dirty="0" err="1"/>
              <a:t>benefits</a:t>
            </a:r>
            <a:r>
              <a:rPr lang="fr-CA" dirty="0"/>
              <a:t> or </a:t>
            </a:r>
            <a:r>
              <a:rPr lang="fr-CA" dirty="0" err="1"/>
              <a:t>costs</a:t>
            </a:r>
            <a:r>
              <a:rPr lang="fr-CA" dirty="0"/>
              <a:t> and </a:t>
            </a:r>
            <a:r>
              <a:rPr lang="fr-CA" dirty="0" err="1"/>
              <a:t>benefits</a:t>
            </a:r>
            <a:r>
              <a:rPr lang="fr-CA" dirty="0"/>
              <a:t> </a:t>
            </a:r>
            <a:r>
              <a:rPr lang="fr-CA" dirty="0" err="1"/>
              <a:t>varying</a:t>
            </a:r>
            <a:r>
              <a:rPr lang="fr-CA" dirty="0"/>
              <a:t> </a:t>
            </a:r>
            <a:r>
              <a:rPr lang="fr-CA" dirty="0" err="1"/>
              <a:t>differently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the </a:t>
            </a:r>
            <a:r>
              <a:rPr lang="fr-CA" dirty="0" err="1"/>
              <a:t>environment</a:t>
            </a:r>
            <a:r>
              <a:rPr lang="fr-CA" dirty="0"/>
              <a:t>. </a:t>
            </a:r>
          </a:p>
          <a:p>
            <a:r>
              <a:rPr lang="fr-CA" dirty="0" err="1"/>
              <a:t>We</a:t>
            </a:r>
            <a:r>
              <a:rPr lang="fr-CA" dirty="0"/>
              <a:t> can </a:t>
            </a:r>
            <a:r>
              <a:rPr lang="fr-CA" dirty="0" err="1"/>
              <a:t>also</a:t>
            </a:r>
            <a:r>
              <a:rPr lang="fr-CA" dirty="0"/>
              <a:t> </a:t>
            </a:r>
            <a:r>
              <a:rPr lang="fr-CA" dirty="0" err="1"/>
              <a:t>build</a:t>
            </a:r>
            <a:r>
              <a:rPr lang="fr-CA" dirty="0"/>
              <a:t> </a:t>
            </a:r>
            <a:r>
              <a:rPr lang="fr-CA" dirty="0" err="1"/>
              <a:t>models</a:t>
            </a:r>
            <a:r>
              <a:rPr lang="fr-CA" dirty="0"/>
              <a:t> </a:t>
            </a:r>
            <a:r>
              <a:rPr lang="fr-CA" dirty="0" err="1"/>
              <a:t>investigating</a:t>
            </a:r>
            <a:r>
              <a:rPr lang="fr-CA" dirty="0"/>
              <a:t> how </a:t>
            </a:r>
            <a:r>
              <a:rPr lang="fr-CA" dirty="0" err="1"/>
              <a:t>various</a:t>
            </a:r>
            <a:r>
              <a:rPr lang="fr-CA" dirty="0"/>
              <a:t> patterns of spatial and temporal </a:t>
            </a:r>
            <a:r>
              <a:rPr lang="fr-CA" dirty="0" err="1"/>
              <a:t>heterogeneity</a:t>
            </a:r>
            <a:r>
              <a:rPr lang="fr-CA" dirty="0"/>
              <a:t> change the </a:t>
            </a:r>
            <a:r>
              <a:rPr lang="fr-CA" dirty="0" err="1"/>
              <a:t>predictions</a:t>
            </a:r>
            <a:r>
              <a:rPr lang="fr-CA" dirty="0"/>
              <a:t> and the </a:t>
            </a:r>
            <a:r>
              <a:rPr lang="fr-CA" dirty="0" err="1"/>
              <a:t>outcome</a:t>
            </a:r>
            <a:r>
              <a:rPr lang="fr-CA" dirty="0"/>
              <a:t> of the interaction. </a:t>
            </a:r>
          </a:p>
          <a:p>
            <a:r>
              <a:rPr lang="fr-CA" dirty="0"/>
              <a:t>And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still</a:t>
            </a:r>
            <a:r>
              <a:rPr lang="fr-CA" dirty="0"/>
              <a:t> </a:t>
            </a:r>
            <a:r>
              <a:rPr lang="fr-CA" dirty="0" err="1"/>
              <a:t>need</a:t>
            </a:r>
            <a:r>
              <a:rPr lang="fr-CA" dirty="0"/>
              <a:t> good </a:t>
            </a:r>
            <a:r>
              <a:rPr lang="fr-CA" dirty="0" err="1"/>
              <a:t>models</a:t>
            </a:r>
            <a:r>
              <a:rPr lang="fr-CA" dirty="0"/>
              <a:t> </a:t>
            </a:r>
            <a:r>
              <a:rPr lang="fr-CA" dirty="0" err="1"/>
              <a:t>interating</a:t>
            </a:r>
            <a:r>
              <a:rPr lang="fr-CA" dirty="0"/>
              <a:t> multiple </a:t>
            </a:r>
            <a:r>
              <a:rPr lang="fr-CA" dirty="0" err="1"/>
              <a:t>predators</a:t>
            </a:r>
            <a:r>
              <a:rPr lang="fr-CA" dirty="0"/>
              <a:t>, or multiple </a:t>
            </a:r>
            <a:r>
              <a:rPr lang="fr-CA" dirty="0" err="1"/>
              <a:t>prey</a:t>
            </a:r>
            <a:r>
              <a:rPr lang="fr-CA" dirty="0"/>
              <a:t>, or multiple </a:t>
            </a:r>
            <a:r>
              <a:rPr lang="fr-CA" dirty="0" err="1"/>
              <a:t>trophic</a:t>
            </a:r>
            <a:r>
              <a:rPr lang="fr-CA" dirty="0"/>
              <a:t> </a:t>
            </a:r>
            <a:r>
              <a:rPr lang="fr-CA" dirty="0" err="1"/>
              <a:t>levels</a:t>
            </a:r>
            <a:r>
              <a:rPr lang="fr-CA" dirty="0"/>
              <a:t>. Most </a:t>
            </a:r>
            <a:r>
              <a:rPr lang="fr-CA" dirty="0" err="1"/>
              <a:t>models</a:t>
            </a:r>
            <a:r>
              <a:rPr lang="fr-CA" dirty="0"/>
              <a:t> </a:t>
            </a:r>
            <a:r>
              <a:rPr lang="fr-CA" dirty="0" err="1"/>
              <a:t>consider</a:t>
            </a:r>
            <a:r>
              <a:rPr lang="fr-CA" dirty="0"/>
              <a:t> the interactions </a:t>
            </a:r>
            <a:r>
              <a:rPr lang="fr-CA" dirty="0" err="1"/>
              <a:t>between</a:t>
            </a:r>
            <a:r>
              <a:rPr lang="fr-CA" dirty="0"/>
              <a:t> a single </a:t>
            </a:r>
            <a:r>
              <a:rPr lang="fr-CA" dirty="0" err="1"/>
              <a:t>predator</a:t>
            </a:r>
            <a:r>
              <a:rPr lang="fr-CA" dirty="0"/>
              <a:t> and a single </a:t>
            </a:r>
            <a:r>
              <a:rPr lang="fr-CA" dirty="0" err="1"/>
              <a:t>prey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 err="1"/>
              <a:t>Another</a:t>
            </a:r>
            <a:r>
              <a:rPr lang="fr-CA" dirty="0"/>
              <a:t> area </a:t>
            </a:r>
            <a:r>
              <a:rPr lang="fr-CA" dirty="0" err="1"/>
              <a:t>where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could</a:t>
            </a:r>
            <a:r>
              <a:rPr lang="fr-CA" dirty="0"/>
              <a:t> </a:t>
            </a:r>
            <a:r>
              <a:rPr lang="fr-CA" dirty="0" err="1"/>
              <a:t>make</a:t>
            </a:r>
            <a:r>
              <a:rPr lang="fr-CA" dirty="0"/>
              <a:t> </a:t>
            </a:r>
            <a:r>
              <a:rPr lang="fr-CA" dirty="0" err="1"/>
              <a:t>progress</a:t>
            </a:r>
            <a:r>
              <a:rPr lang="fr-CA" dirty="0"/>
              <a:t>, and I </a:t>
            </a:r>
            <a:r>
              <a:rPr lang="fr-CA" dirty="0" err="1"/>
              <a:t>think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the data </a:t>
            </a:r>
            <a:r>
              <a:rPr lang="fr-CA" dirty="0" err="1"/>
              <a:t>from</a:t>
            </a:r>
            <a:r>
              <a:rPr lang="fr-CA" dirty="0"/>
              <a:t> the </a:t>
            </a:r>
            <a:r>
              <a:rPr lang="fr-CA" dirty="0" err="1"/>
              <a:t>TrophIE</a:t>
            </a:r>
            <a:r>
              <a:rPr lang="fr-CA" dirty="0"/>
              <a:t> model </a:t>
            </a:r>
            <a:r>
              <a:rPr lang="fr-CA" dirty="0" err="1"/>
              <a:t>is</a:t>
            </a:r>
            <a:r>
              <a:rPr lang="fr-CA" dirty="0"/>
              <a:t> an </a:t>
            </a:r>
            <a:r>
              <a:rPr lang="fr-CA" dirty="0" err="1"/>
              <a:t>especiallly</a:t>
            </a:r>
            <a:r>
              <a:rPr lang="fr-CA" dirty="0"/>
              <a:t> important goal </a:t>
            </a:r>
            <a:r>
              <a:rPr lang="fr-CA" dirty="0" err="1"/>
              <a:t>would</a:t>
            </a:r>
            <a:r>
              <a:rPr lang="fr-CA" dirty="0"/>
              <a:t> </a:t>
            </a:r>
            <a:r>
              <a:rPr lang="fr-CA" dirty="0" err="1"/>
              <a:t>be</a:t>
            </a:r>
            <a:r>
              <a:rPr lang="fr-CA" dirty="0"/>
              <a:t> to </a:t>
            </a:r>
            <a:r>
              <a:rPr lang="fr-CA" dirty="0" err="1"/>
              <a:t>integrate</a:t>
            </a:r>
            <a:r>
              <a:rPr lang="fr-CA" dirty="0"/>
              <a:t> </a:t>
            </a:r>
            <a:r>
              <a:rPr lang="fr-CA" dirty="0" err="1"/>
              <a:t>indivdiual</a:t>
            </a:r>
            <a:r>
              <a:rPr lang="fr-CA" dirty="0"/>
              <a:t> variation in </a:t>
            </a:r>
            <a:r>
              <a:rPr lang="fr-CA" dirty="0" err="1"/>
              <a:t>phenotypes</a:t>
            </a:r>
            <a:r>
              <a:rPr lang="fr-CA" dirty="0"/>
              <a:t> (or in </a:t>
            </a:r>
            <a:r>
              <a:rPr lang="fr-CA" dirty="0" err="1"/>
              <a:t>behaviour</a:t>
            </a:r>
            <a:r>
              <a:rPr lang="fr-CA" dirty="0"/>
              <a:t>) in </a:t>
            </a:r>
            <a:r>
              <a:rPr lang="fr-CA" dirty="0" err="1"/>
              <a:t>models</a:t>
            </a:r>
            <a:r>
              <a:rPr lang="fr-CA" dirty="0"/>
              <a:t>. </a:t>
            </a:r>
          </a:p>
          <a:p>
            <a:r>
              <a:rPr lang="fr-CA" dirty="0" err="1"/>
              <a:t>Individual</a:t>
            </a:r>
            <a:r>
              <a:rPr lang="fr-CA" dirty="0"/>
              <a:t> variation can have </a:t>
            </a:r>
            <a:r>
              <a:rPr lang="fr-CA" dirty="0" err="1"/>
              <a:t>several</a:t>
            </a:r>
            <a:r>
              <a:rPr lang="fr-CA" dirty="0"/>
              <a:t> </a:t>
            </a:r>
            <a:r>
              <a:rPr lang="fr-CA" dirty="0" err="1"/>
              <a:t>consequences</a:t>
            </a:r>
            <a:r>
              <a:rPr lang="fr-CA" dirty="0"/>
              <a:t> and can </a:t>
            </a:r>
            <a:r>
              <a:rPr lang="fr-CA" dirty="0" err="1"/>
              <a:t>really</a:t>
            </a:r>
            <a:r>
              <a:rPr lang="fr-CA" dirty="0"/>
              <a:t> alter the </a:t>
            </a:r>
            <a:r>
              <a:rPr lang="fr-CA" dirty="0" err="1"/>
              <a:t>outcome</a:t>
            </a:r>
            <a:r>
              <a:rPr lang="fr-CA" dirty="0"/>
              <a:t> of the model, or </a:t>
            </a:r>
            <a:r>
              <a:rPr lang="fr-CA" dirty="0" err="1"/>
              <a:t>its</a:t>
            </a:r>
            <a:r>
              <a:rPr lang="fr-CA" dirty="0"/>
              <a:t> </a:t>
            </a:r>
            <a:r>
              <a:rPr lang="fr-CA" dirty="0" err="1"/>
              <a:t>predictions</a:t>
            </a:r>
            <a:r>
              <a:rPr lang="fr-CA" dirty="0"/>
              <a:t>. </a:t>
            </a:r>
          </a:p>
          <a:p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would</a:t>
            </a:r>
            <a:r>
              <a:rPr lang="fr-CA" dirty="0"/>
              <a:t> </a:t>
            </a:r>
            <a:r>
              <a:rPr lang="fr-CA" dirty="0" err="1"/>
              <a:t>also</a:t>
            </a:r>
            <a:r>
              <a:rPr lang="fr-CA" dirty="0"/>
              <a:t> </a:t>
            </a:r>
            <a:r>
              <a:rPr lang="fr-CA" dirty="0" err="1"/>
              <a:t>need</a:t>
            </a:r>
            <a:r>
              <a:rPr lang="fr-CA" dirty="0"/>
              <a:t> to </a:t>
            </a:r>
            <a:r>
              <a:rPr lang="fr-CA" dirty="0" err="1"/>
              <a:t>integrate</a:t>
            </a:r>
            <a:r>
              <a:rPr lang="fr-CA" dirty="0"/>
              <a:t> the </a:t>
            </a:r>
            <a:r>
              <a:rPr lang="fr-CA" dirty="0" err="1"/>
              <a:t>consequences</a:t>
            </a:r>
            <a:r>
              <a:rPr lang="fr-CA" dirty="0"/>
              <a:t> of cognition in </a:t>
            </a:r>
            <a:r>
              <a:rPr lang="fr-CA" dirty="0" err="1"/>
              <a:t>these</a:t>
            </a:r>
            <a:r>
              <a:rPr lang="fr-CA" dirty="0"/>
              <a:t> </a:t>
            </a:r>
            <a:r>
              <a:rPr lang="fr-CA" dirty="0" err="1"/>
              <a:t>models</a:t>
            </a:r>
            <a:r>
              <a:rPr lang="fr-CA" dirty="0"/>
              <a:t>. </a:t>
            </a:r>
            <a:r>
              <a:rPr lang="fr-CA" dirty="0" err="1"/>
              <a:t>Models</a:t>
            </a:r>
            <a:r>
              <a:rPr lang="fr-CA" dirty="0"/>
              <a:t> assume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organisms</a:t>
            </a:r>
            <a:r>
              <a:rPr lang="fr-CA" dirty="0"/>
              <a:t> are omniscient, </a:t>
            </a:r>
            <a:r>
              <a:rPr lang="fr-CA" dirty="0" err="1"/>
              <a:t>fully</a:t>
            </a:r>
            <a:r>
              <a:rPr lang="fr-CA" dirty="0"/>
              <a:t> rational, but </a:t>
            </a:r>
            <a:r>
              <a:rPr lang="fr-CA" dirty="0" err="1"/>
              <a:t>we</a:t>
            </a:r>
            <a:r>
              <a:rPr lang="fr-CA" dirty="0"/>
              <a:t> know </a:t>
            </a:r>
            <a:r>
              <a:rPr lang="fr-CA" dirty="0" err="1"/>
              <a:t>that</a:t>
            </a:r>
            <a:r>
              <a:rPr lang="fr-CA" dirty="0"/>
              <a:t> cognitive </a:t>
            </a:r>
            <a:r>
              <a:rPr lang="fr-CA" dirty="0" err="1"/>
              <a:t>mechanisms</a:t>
            </a:r>
            <a:r>
              <a:rPr lang="fr-CA" dirty="0"/>
              <a:t> (the </a:t>
            </a:r>
            <a:r>
              <a:rPr lang="fr-CA" dirty="0" err="1"/>
              <a:t>ones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use to </a:t>
            </a:r>
            <a:r>
              <a:rPr lang="fr-CA" dirty="0" err="1"/>
              <a:t>make</a:t>
            </a:r>
            <a:r>
              <a:rPr lang="fr-CA" dirty="0"/>
              <a:t> </a:t>
            </a:r>
            <a:r>
              <a:rPr lang="fr-CA" dirty="0" err="1"/>
              <a:t>decisions</a:t>
            </a:r>
            <a:r>
              <a:rPr lang="fr-CA" dirty="0"/>
              <a:t>) have been </a:t>
            </a:r>
            <a:r>
              <a:rPr lang="fr-CA" dirty="0" err="1"/>
              <a:t>shaped</a:t>
            </a:r>
            <a:r>
              <a:rPr lang="fr-CA" dirty="0"/>
              <a:t> by </a:t>
            </a:r>
            <a:r>
              <a:rPr lang="fr-CA" dirty="0" err="1"/>
              <a:t>selection</a:t>
            </a:r>
            <a:r>
              <a:rPr lang="fr-CA" dirty="0"/>
              <a:t> </a:t>
            </a:r>
            <a:r>
              <a:rPr lang="fr-CA" dirty="0" err="1"/>
              <a:t>imposed</a:t>
            </a:r>
            <a:r>
              <a:rPr lang="fr-CA" dirty="0"/>
              <a:t> by </a:t>
            </a:r>
            <a:r>
              <a:rPr lang="fr-CA" dirty="0" err="1"/>
              <a:t>particular</a:t>
            </a:r>
            <a:r>
              <a:rPr lang="fr-CA" dirty="0"/>
              <a:t> </a:t>
            </a:r>
            <a:r>
              <a:rPr lang="fr-CA" dirty="0" err="1"/>
              <a:t>environments</a:t>
            </a:r>
            <a:r>
              <a:rPr lang="fr-CA" dirty="0"/>
              <a:t>… So </a:t>
            </a:r>
            <a:r>
              <a:rPr lang="fr-CA" dirty="0" err="1"/>
              <a:t>organsims</a:t>
            </a:r>
            <a:r>
              <a:rPr lang="fr-CA" dirty="0"/>
              <a:t> </a:t>
            </a:r>
            <a:r>
              <a:rPr lang="fr-CA" dirty="0" err="1"/>
              <a:t>deviate</a:t>
            </a:r>
            <a:r>
              <a:rPr lang="fr-CA" dirty="0"/>
              <a:t> </a:t>
            </a:r>
            <a:r>
              <a:rPr lang="fr-CA" dirty="0" err="1"/>
              <a:t>systematically</a:t>
            </a:r>
            <a:r>
              <a:rPr lang="fr-CA" dirty="0"/>
              <a:t> </a:t>
            </a:r>
            <a:r>
              <a:rPr lang="fr-CA" dirty="0" err="1"/>
              <a:t>from</a:t>
            </a:r>
            <a:r>
              <a:rPr lang="fr-CA" dirty="0"/>
              <a:t> </a:t>
            </a:r>
            <a:r>
              <a:rPr lang="fr-CA" dirty="0" err="1"/>
              <a:t>these</a:t>
            </a:r>
            <a:r>
              <a:rPr lang="fr-CA" dirty="0"/>
              <a:t> model </a:t>
            </a:r>
            <a:r>
              <a:rPr lang="fr-CA" dirty="0" err="1"/>
              <a:t>assumptions</a:t>
            </a:r>
            <a:r>
              <a:rPr lang="fr-CA" dirty="0"/>
              <a:t>. 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50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leave</a:t>
            </a:r>
            <a:r>
              <a:rPr lang="fr-CA" dirty="0"/>
              <a:t> </a:t>
            </a:r>
            <a:r>
              <a:rPr lang="fr-CA" dirty="0" err="1"/>
              <a:t>you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3 </a:t>
            </a:r>
            <a:r>
              <a:rPr lang="fr-CA" dirty="0" err="1"/>
              <a:t>things</a:t>
            </a:r>
            <a:r>
              <a:rPr lang="fr-CA" dirty="0"/>
              <a:t> or </a:t>
            </a:r>
            <a:r>
              <a:rPr lang="fr-CA" dirty="0" err="1"/>
              <a:t>projects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could</a:t>
            </a:r>
            <a:r>
              <a:rPr lang="fr-CA" dirty="0"/>
              <a:t> tackle </a:t>
            </a:r>
            <a:r>
              <a:rPr lang="fr-CA" dirty="0" err="1"/>
              <a:t>during</a:t>
            </a:r>
            <a:r>
              <a:rPr lang="fr-CA" dirty="0"/>
              <a:t> the </a:t>
            </a:r>
            <a:r>
              <a:rPr lang="fr-CA" dirty="0" err="1"/>
              <a:t>week</a:t>
            </a:r>
            <a:r>
              <a:rPr lang="fr-CA" dirty="0"/>
              <a:t> </a:t>
            </a:r>
            <a:r>
              <a:rPr lang="fr-CA" dirty="0" err="1"/>
              <a:t>using</a:t>
            </a:r>
            <a:r>
              <a:rPr lang="fr-CA" dirty="0"/>
              <a:t> the </a:t>
            </a:r>
            <a:r>
              <a:rPr lang="fr-CA" dirty="0" err="1"/>
              <a:t>TrophIE</a:t>
            </a:r>
            <a:r>
              <a:rPr lang="fr-CA"/>
              <a:t> data…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286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4946A-BF7A-1C01-1A95-7D02D2A071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F4C0F0-422B-B214-743E-C10813CB6D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E06D7-D1CA-4F41-EECA-56E5D73B2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82638-8F0A-450B-A140-EF4DE1DCB806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42010-8375-FB50-87F9-2A85479D6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EEBFB-5726-AA9D-D2A3-9DD3E6AE0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293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8C6D0-9B27-6572-4682-E79A5FE80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631227-12E0-D234-BDAB-4F26A5A04F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2CABE-CB92-6A3A-8173-6B58DD894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8FC3-ABA9-43D3-B5AC-173908AE15D2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B5F49-625E-A660-6821-148C38D67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D962-E50E-0D1B-4030-D0102DA68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497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67741B-3393-FAEB-0AFF-479EE6EA31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02E0EB-AFFE-12D7-A37E-1B2262C2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A5A15-19F7-B213-9F4B-590AC16C6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860DF-3DCD-4C65-AC21-892DDD000B3D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CF413-8F40-8C69-30F6-05960BCEE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82A86-1781-646E-B3A4-AE6A999E8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15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6B696-D421-EAC5-6576-AF9F73B25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F5B99-971A-CCFF-D241-C59A292E5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408C2-F1F1-ED87-5599-D5612E634E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850751" cy="365125"/>
          </a:xfrm>
        </p:spPr>
        <p:txBody>
          <a:bodyPr/>
          <a:lstStyle/>
          <a:p>
            <a:fld id="{270CB500-84F1-4A37-83D0-3CA6903E40FF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C7B04-9467-6610-9DBD-43AD39DBA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9008" y="6356350"/>
            <a:ext cx="828469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1DDE6-373E-6DC0-6849-A1D8207EF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2794" y="6356350"/>
            <a:ext cx="1091005" cy="365125"/>
          </a:xfrm>
        </p:spPr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316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17115-30FB-0808-7515-3AE351B30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18252-8BC7-CCF2-B9D3-125BCCFE90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D78E8-E76B-88A3-E0F2-B62EFDCF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A3362-D108-4171-B40A-FC3E7CDCC97E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BA52B-775C-6DC0-97BF-CF8A2A5F4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FB6EF-4F90-9E89-D518-2A4DAB6C9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868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E6FDE-5388-F03A-F059-97E958AEE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5D14C-284E-23EF-0F16-8DED2D790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1B37D-B0BD-2F08-1379-0A3436425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E96F3-AB8E-0D36-9672-E467D4F9B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09003-A4B3-499C-A4CF-E25369DE4FE0}" type="datetime1">
              <a:rPr lang="en-US" smtClean="0"/>
              <a:t>5/16/2023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C393F8-20ED-AFAA-FA7E-12EC8E340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D4A37-A46F-87EE-764F-EB1F002CA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304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7DC05-2DEE-835F-8977-D15D40F36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8C44D-AE7C-206C-417A-0BA02EB04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BB20E5-1E68-C4E3-07EB-34FB2E2DB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BED4EF-8511-BD72-61DE-2B20FA353E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91F3B6-3E2B-F503-155B-B6ED6ADAE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56FEF7-8449-ED5A-6A67-8B223B79D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EDF4-FB90-4B11-8928-678690F2F761}" type="datetime1">
              <a:rPr lang="en-US" smtClean="0"/>
              <a:t>5/16/2023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DB2FC6-3A7D-1604-8F43-3444FBF3E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337F5A-8E94-6540-4F27-9281598AC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02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7ABD6-EC03-4782-C155-9F0AF1294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B65666-D096-22E3-3AAE-8C11E64C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4248-C29D-4E56-9DE5-517C909D06BC}" type="datetime1">
              <a:rPr lang="en-US" smtClean="0"/>
              <a:t>5/16/2023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393391-F329-7A4C-7818-3C7DD4599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F7F8C7-DC33-D2A0-FAE6-FC6AD6555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48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76B6E2-27D5-ACCE-C4F3-CD2017908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74B89-FAC2-4EB2-8D65-A2A0A52CDE22}" type="datetime1">
              <a:rPr lang="en-US" smtClean="0"/>
              <a:t>5/16/2023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307F3F-35FE-E017-CFBA-7D4CE909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863CA-F379-5989-21E1-F5955F034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0CF8A-C384-5093-CF5B-5CA8BC07B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871DD-C59F-B722-137D-75C500C7E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6AC708-FFC4-17D5-7924-312443236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816546-744B-61D0-5AEC-4B4ED1635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1B278-03C3-434F-B66D-D96391BB17F4}" type="datetime1">
              <a:rPr lang="en-US" smtClean="0"/>
              <a:t>5/16/2023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779CC8-0E54-9AE6-8636-A9229CB08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C869A-2F07-85A1-E53C-A8B62FE51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17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6A703-AD17-8D66-B123-B0F9E0D72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FE6506-B2DE-9322-8B08-4283F34DE7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6EAAF-29BE-D879-55D1-4DA5177C2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7C86B0-FBBC-FA08-2B99-60FD40F7C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F27DE-5315-4726-9C5F-1F7C9D14BF7E}" type="datetime1">
              <a:rPr lang="en-US" smtClean="0"/>
              <a:t>5/16/2023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36437-4DF3-F945-039F-2277E4279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2D72E3-6A85-E52A-3582-DBBC47DCF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615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0926BD-47B0-7DB2-20E5-D1C061129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6CDD8-ECA1-C663-C237-834CF6118C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C4DF0-4CF8-DCB4-CFA3-3239BD5628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09093-9536-4A8F-AAFE-98F627820733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23E3E-01E7-D5EC-D203-4DFC7A78A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886E0-3298-4141-9FFC-04CB38F52A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989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Pictures of Antique Hand Tools and Their Usage | LoveToKnow">
            <a:extLst>
              <a:ext uri="{FF2B5EF4-FFF2-40B4-BE49-F238E27FC236}">
                <a16:creationId xmlns:a16="http://schemas.microsoft.com/office/drawing/2014/main" id="{92EAFFB7-8EA8-4F1D-37FF-10B8B14FCA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48"/>
          <a:stretch/>
        </p:blipFill>
        <p:spPr bwMode="auto">
          <a:xfrm>
            <a:off x="0" y="0"/>
            <a:ext cx="12196763" cy="749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D9AACE1-68B6-1C84-AEAF-367CFF7EF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err="1">
                <a:solidFill>
                  <a:schemeClr val="bg2"/>
                </a:solidFill>
              </a:rPr>
              <a:t>Integrating</a:t>
            </a:r>
            <a:r>
              <a:rPr lang="fr-CA">
                <a:solidFill>
                  <a:schemeClr val="bg2"/>
                </a:solidFill>
              </a:rPr>
              <a:t> the </a:t>
            </a:r>
            <a:r>
              <a:rPr lang="fr-CA" err="1">
                <a:solidFill>
                  <a:schemeClr val="bg2"/>
                </a:solidFill>
              </a:rPr>
              <a:t>two</a:t>
            </a:r>
            <a:r>
              <a:rPr lang="fr-CA">
                <a:solidFill>
                  <a:schemeClr val="bg2"/>
                </a:solidFill>
              </a:rPr>
              <a:t> </a:t>
            </a:r>
            <a:r>
              <a:rPr lang="fr-CA" err="1">
                <a:solidFill>
                  <a:schemeClr val="bg2"/>
                </a:solidFill>
              </a:rPr>
              <a:t>approaches</a:t>
            </a:r>
            <a:r>
              <a:rPr lang="fr-CA">
                <a:solidFill>
                  <a:schemeClr val="bg2"/>
                </a:solidFill>
              </a:rPr>
              <a:t>… 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AC228C5-E69E-4C3D-98F8-4C7058D6DA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>
                <a:solidFill>
                  <a:schemeClr val="bg2"/>
                </a:solidFill>
              </a:rPr>
              <a:t>And </a:t>
            </a:r>
            <a:r>
              <a:rPr lang="fr-CA" err="1">
                <a:solidFill>
                  <a:schemeClr val="bg2"/>
                </a:solidFill>
              </a:rPr>
              <a:t>collaborating</a:t>
            </a:r>
            <a:r>
              <a:rPr lang="fr-CA">
                <a:solidFill>
                  <a:schemeClr val="bg2"/>
                </a:solidFill>
              </a:rPr>
              <a:t> to analyse data </a:t>
            </a:r>
            <a:r>
              <a:rPr lang="fr-CA" err="1">
                <a:solidFill>
                  <a:schemeClr val="bg2"/>
                </a:solidFill>
              </a:rPr>
              <a:t>from</a:t>
            </a:r>
            <a:r>
              <a:rPr lang="fr-CA">
                <a:solidFill>
                  <a:schemeClr val="bg2"/>
                </a:solidFill>
              </a:rPr>
              <a:t> </a:t>
            </a:r>
            <a:r>
              <a:rPr lang="fr-CA" err="1">
                <a:solidFill>
                  <a:schemeClr val="bg2"/>
                </a:solidFill>
              </a:rPr>
              <a:t>TrophEE</a:t>
            </a:r>
            <a:endParaRPr lang="fr-CA">
              <a:solidFill>
                <a:schemeClr val="bg2"/>
              </a:solidFill>
            </a:endParaRP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B189A3F-7DF9-28E4-5B8F-370335C03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A3362-D108-4171-B40A-FC3E7CDCC97E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F8A0358-7446-CEFE-372A-85C80315E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5432F0-EFE2-B595-E584-28F707A24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37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tures of Antique Hand Tools and Their Usage | LoveToKnow">
            <a:extLst>
              <a:ext uri="{FF2B5EF4-FFF2-40B4-BE49-F238E27FC236}">
                <a16:creationId xmlns:a16="http://schemas.microsoft.com/office/drawing/2014/main" id="{20405336-4FFB-0380-64FD-423063E216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48"/>
          <a:stretch/>
        </p:blipFill>
        <p:spPr bwMode="auto">
          <a:xfrm>
            <a:off x="0" y="0"/>
            <a:ext cx="12196763" cy="749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466031-59CD-48C7-F3BB-C608B6E7A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>
                <a:solidFill>
                  <a:schemeClr val="bg2"/>
                </a:solidFill>
              </a:rPr>
              <a:t>Where to go from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05C71-9885-563E-685C-EAF849744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chemeClr val="bg2"/>
                </a:solidFill>
              </a:rPr>
              <a:t>We need more empirical work</a:t>
            </a:r>
          </a:p>
          <a:p>
            <a:r>
              <a:rPr lang="en-CA" dirty="0">
                <a:solidFill>
                  <a:schemeClr val="bg2"/>
                </a:solidFill>
              </a:rPr>
              <a:t>Models can become more useful to empiricists:</a:t>
            </a:r>
          </a:p>
          <a:p>
            <a:pPr lvl="1"/>
            <a:r>
              <a:rPr lang="en-CA" dirty="0">
                <a:solidFill>
                  <a:schemeClr val="bg2"/>
                </a:solidFill>
              </a:rPr>
              <a:t>Consider different fitness architecture of predator/prey traits (costs and benefits).</a:t>
            </a:r>
          </a:p>
          <a:p>
            <a:pPr lvl="1"/>
            <a:r>
              <a:rPr lang="en-CA" dirty="0">
                <a:solidFill>
                  <a:schemeClr val="bg2"/>
                </a:solidFill>
              </a:rPr>
              <a:t>Introduce spatial / temporal heterogeneity and food web structure</a:t>
            </a:r>
          </a:p>
          <a:p>
            <a:pPr lvl="1"/>
            <a:r>
              <a:rPr lang="en-CA" dirty="0">
                <a:solidFill>
                  <a:schemeClr val="bg2"/>
                </a:solidFill>
              </a:rPr>
              <a:t>Integrate multiple predator / prey traits interacting to affect capture</a:t>
            </a:r>
          </a:p>
          <a:p>
            <a:r>
              <a:rPr lang="en-CA" dirty="0">
                <a:solidFill>
                  <a:schemeClr val="bg2"/>
                </a:solidFill>
              </a:rPr>
              <a:t>We need to understand the consequences of individual variation</a:t>
            </a:r>
          </a:p>
          <a:p>
            <a:pPr lvl="1"/>
            <a:r>
              <a:rPr lang="en-CA" dirty="0">
                <a:solidFill>
                  <a:schemeClr val="bg2"/>
                </a:solidFill>
              </a:rPr>
              <a:t>What are the consequences of individual variation for predator-prey coevolution?</a:t>
            </a:r>
          </a:p>
          <a:p>
            <a:pPr lvl="1"/>
            <a:r>
              <a:rPr lang="en-CA" dirty="0">
                <a:solidFill>
                  <a:schemeClr val="bg2"/>
                </a:solidFill>
              </a:rPr>
              <a:t>What is the impact of cognitive mechanisms on coevolution?</a:t>
            </a:r>
          </a:p>
          <a:p>
            <a:pPr lvl="1"/>
            <a:endParaRPr lang="en-CA" dirty="0">
              <a:solidFill>
                <a:schemeClr val="bg2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F8FD9-578E-AD4D-335B-8E2E1C77A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8937A-E646-4241-A920-AC4029B903D7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A8D59-2579-7F5E-7640-C4CFFDE99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Abrams 2010,  McNamara 2022,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78897-D0CA-1C98-17CE-DC11C9D16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533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Pictures of Antique Hand Tools and Their Usage | LoveToKnow">
            <a:extLst>
              <a:ext uri="{FF2B5EF4-FFF2-40B4-BE49-F238E27FC236}">
                <a16:creationId xmlns:a16="http://schemas.microsoft.com/office/drawing/2014/main" id="{6C70921D-BB3D-4392-AF2C-1E129EB702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48"/>
          <a:stretch/>
        </p:blipFill>
        <p:spPr bwMode="auto">
          <a:xfrm>
            <a:off x="0" y="0"/>
            <a:ext cx="12196763" cy="749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466031-59CD-48C7-F3BB-C608B6E7A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>
                <a:solidFill>
                  <a:schemeClr val="bg2"/>
                </a:solidFill>
              </a:rPr>
              <a:t>Key areas for collaborations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05C71-9885-563E-685C-EAF849744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chemeClr val="bg2"/>
                </a:solidFill>
              </a:rPr>
              <a:t>Using the </a:t>
            </a:r>
            <a:r>
              <a:rPr lang="en-CA" dirty="0" err="1">
                <a:solidFill>
                  <a:schemeClr val="bg2"/>
                </a:solidFill>
              </a:rPr>
              <a:t>TrophEE</a:t>
            </a:r>
            <a:r>
              <a:rPr lang="en-CA" dirty="0">
                <a:solidFill>
                  <a:schemeClr val="bg2"/>
                </a:solidFill>
              </a:rPr>
              <a:t> game  to integrate optimality and interacting phenotype approaches</a:t>
            </a:r>
          </a:p>
          <a:p>
            <a:pPr lvl="1"/>
            <a:r>
              <a:rPr lang="en-CA" dirty="0">
                <a:solidFill>
                  <a:schemeClr val="bg2"/>
                </a:solidFill>
              </a:rPr>
              <a:t>Are we optimal when we play? Do we adjust our behaviour to  changes in handling time or refuge safety?</a:t>
            </a:r>
          </a:p>
          <a:p>
            <a:pPr lvl="1"/>
            <a:r>
              <a:rPr lang="en-CA" dirty="0">
                <a:solidFill>
                  <a:schemeClr val="bg2"/>
                </a:solidFill>
              </a:rPr>
              <a:t>Is optimal foraging theory a useful framework in such complex systems? </a:t>
            </a:r>
          </a:p>
          <a:p>
            <a:pPr lvl="1"/>
            <a:r>
              <a:rPr lang="en-CA" dirty="0">
                <a:solidFill>
                  <a:schemeClr val="bg2"/>
                </a:solidFill>
              </a:rPr>
              <a:t>What is the selection imposed by prey on predator behaviour (and vice versa)? </a:t>
            </a:r>
          </a:p>
          <a:p>
            <a:pPr lvl="1"/>
            <a:r>
              <a:rPr lang="en-CA" dirty="0">
                <a:solidFill>
                  <a:schemeClr val="bg2"/>
                </a:solidFill>
              </a:rPr>
              <a:t>What are the consequences of individual variation in a species for the variation in the other species?</a:t>
            </a:r>
          </a:p>
          <a:p>
            <a:pPr lvl="1"/>
            <a:r>
              <a:rPr lang="en-CA">
                <a:solidFill>
                  <a:schemeClr val="bg2"/>
                </a:solidFill>
              </a:rPr>
              <a:t>Can we improve our tactics from social information, or simply as we gain experience playing the game?</a:t>
            </a:r>
            <a:endParaRPr lang="en-CA" dirty="0">
              <a:solidFill>
                <a:schemeClr val="bg2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1C5BF-D331-B884-CE0F-3BC8B673B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35BBB-C2B3-48E8-8E3A-773F00472158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96712F-48F6-4B23-12DD-EDA552802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CE44E-7006-EF6F-05BA-6D7EAAE13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03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F90AAA-6520-2468-502D-A40C84BA6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DAA446-00B1-F3D9-213B-BAB851E13E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CA"/>
              <a:t>Littérature d'écologie comportementale :</a:t>
            </a:r>
          </a:p>
          <a:p>
            <a:r>
              <a:rPr lang="fr-CA"/>
              <a:t>•	</a:t>
            </a:r>
            <a:r>
              <a:rPr lang="fr-CA" err="1"/>
              <a:t>Context-dependent</a:t>
            </a:r>
            <a:r>
              <a:rPr lang="fr-CA"/>
              <a:t> trait covariances: how </a:t>
            </a:r>
            <a:r>
              <a:rPr lang="fr-CA" err="1"/>
              <a:t>plasticity</a:t>
            </a:r>
            <a:r>
              <a:rPr lang="fr-CA"/>
              <a:t> </a:t>
            </a:r>
            <a:r>
              <a:rPr lang="fr-CA" err="1"/>
              <a:t>shapes</a:t>
            </a:r>
            <a:r>
              <a:rPr lang="fr-CA"/>
              <a:t> </a:t>
            </a:r>
            <a:r>
              <a:rPr lang="fr-CA" err="1"/>
              <a:t>behavioral</a:t>
            </a:r>
            <a:r>
              <a:rPr lang="fr-CA"/>
              <a:t> syndromes</a:t>
            </a:r>
          </a:p>
          <a:p>
            <a:r>
              <a:rPr lang="fr-CA"/>
              <a:t>•	</a:t>
            </a:r>
            <a:r>
              <a:rPr lang="fr-CA" err="1"/>
              <a:t>Biologging</a:t>
            </a:r>
            <a:r>
              <a:rPr lang="fr-CA"/>
              <a:t> </a:t>
            </a:r>
            <a:r>
              <a:rPr lang="fr-CA" err="1"/>
              <a:t>reveals</a:t>
            </a:r>
            <a:r>
              <a:rPr lang="fr-CA"/>
              <a:t> </a:t>
            </a:r>
            <a:r>
              <a:rPr lang="fr-CA" err="1"/>
              <a:t>individual</a:t>
            </a:r>
            <a:r>
              <a:rPr lang="fr-CA"/>
              <a:t> variation in </a:t>
            </a:r>
            <a:r>
              <a:rPr lang="fr-CA" err="1"/>
              <a:t>behavioural</a:t>
            </a:r>
            <a:r>
              <a:rPr lang="fr-CA"/>
              <a:t> </a:t>
            </a:r>
            <a:r>
              <a:rPr lang="fr-CA" err="1"/>
              <a:t>predictability</a:t>
            </a:r>
            <a:r>
              <a:rPr lang="fr-CA"/>
              <a:t> in the </a:t>
            </a:r>
            <a:r>
              <a:rPr lang="fr-CA" err="1"/>
              <a:t>wild</a:t>
            </a:r>
            <a:endParaRPr lang="fr-CA"/>
          </a:p>
          <a:p>
            <a:r>
              <a:rPr lang="fr-CA"/>
              <a:t>•	A guide for </a:t>
            </a:r>
            <a:r>
              <a:rPr lang="fr-CA" err="1"/>
              <a:t>studying</a:t>
            </a:r>
            <a:r>
              <a:rPr lang="fr-CA"/>
              <a:t> </a:t>
            </a:r>
            <a:r>
              <a:rPr lang="fr-CA" err="1"/>
              <a:t>among-individual</a:t>
            </a:r>
            <a:r>
              <a:rPr lang="fr-CA"/>
              <a:t> </a:t>
            </a:r>
            <a:r>
              <a:rPr lang="fr-CA" err="1"/>
              <a:t>behavioral</a:t>
            </a:r>
            <a:r>
              <a:rPr lang="fr-CA"/>
              <a:t> variation </a:t>
            </a:r>
            <a:r>
              <a:rPr lang="fr-CA" err="1"/>
              <a:t>from</a:t>
            </a:r>
            <a:r>
              <a:rPr lang="fr-CA"/>
              <a:t> </a:t>
            </a:r>
            <a:r>
              <a:rPr lang="fr-CA" err="1"/>
              <a:t>movement</a:t>
            </a:r>
            <a:r>
              <a:rPr lang="fr-CA"/>
              <a:t> data in the </a:t>
            </a:r>
            <a:r>
              <a:rPr lang="fr-CA" err="1"/>
              <a:t>wild</a:t>
            </a:r>
            <a:endParaRPr lang="fr-CA"/>
          </a:p>
          <a:p>
            <a:r>
              <a:rPr lang="fr-CA"/>
              <a:t>•	</a:t>
            </a:r>
            <a:r>
              <a:rPr lang="fr-CA" err="1"/>
              <a:t>Studying</a:t>
            </a:r>
            <a:r>
              <a:rPr lang="fr-CA"/>
              <a:t> </a:t>
            </a:r>
            <a:r>
              <a:rPr lang="fr-CA" err="1"/>
              <a:t>predator</a:t>
            </a:r>
            <a:r>
              <a:rPr lang="fr-CA"/>
              <a:t> </a:t>
            </a:r>
            <a:r>
              <a:rPr lang="fr-CA" err="1"/>
              <a:t>foraging</a:t>
            </a:r>
            <a:r>
              <a:rPr lang="fr-CA"/>
              <a:t> mode and </a:t>
            </a:r>
            <a:r>
              <a:rPr lang="fr-CA" err="1"/>
              <a:t>hunting</a:t>
            </a:r>
            <a:r>
              <a:rPr lang="fr-CA"/>
              <a:t> </a:t>
            </a:r>
            <a:r>
              <a:rPr lang="fr-CA" err="1"/>
              <a:t>success</a:t>
            </a:r>
            <a:r>
              <a:rPr lang="fr-CA"/>
              <a:t> at the </a:t>
            </a:r>
            <a:r>
              <a:rPr lang="fr-CA" err="1"/>
              <a:t>individual</a:t>
            </a:r>
            <a:r>
              <a:rPr lang="fr-CA"/>
              <a:t> </a:t>
            </a:r>
            <a:r>
              <a:rPr lang="fr-CA" err="1"/>
              <a:t>level</a:t>
            </a:r>
            <a:r>
              <a:rPr lang="fr-CA"/>
              <a:t> </a:t>
            </a:r>
            <a:r>
              <a:rPr lang="fr-CA" err="1"/>
              <a:t>with</a:t>
            </a:r>
            <a:r>
              <a:rPr lang="fr-CA"/>
              <a:t> an online </a:t>
            </a:r>
            <a:r>
              <a:rPr lang="fr-CA" err="1"/>
              <a:t>videogame</a:t>
            </a:r>
            <a:endParaRPr lang="fr-CA"/>
          </a:p>
          <a:p>
            <a:r>
              <a:rPr lang="fr-CA"/>
              <a:t>•	</a:t>
            </a:r>
            <a:r>
              <a:rPr lang="fr-CA" err="1"/>
              <a:t>Quantifying</a:t>
            </a:r>
            <a:r>
              <a:rPr lang="fr-CA"/>
              <a:t> </a:t>
            </a:r>
            <a:r>
              <a:rPr lang="fr-CA" err="1"/>
              <a:t>individual</a:t>
            </a:r>
            <a:r>
              <a:rPr lang="fr-CA"/>
              <a:t> variation in </a:t>
            </a:r>
            <a:r>
              <a:rPr lang="fr-CA" err="1"/>
              <a:t>behaviour</a:t>
            </a:r>
            <a:r>
              <a:rPr lang="fr-CA"/>
              <a:t>: mixed-</a:t>
            </a:r>
            <a:r>
              <a:rPr lang="fr-CA" err="1"/>
              <a:t>effect</a:t>
            </a:r>
            <a:r>
              <a:rPr lang="fr-CA"/>
              <a:t> </a:t>
            </a:r>
            <a:r>
              <a:rPr lang="fr-CA" err="1"/>
              <a:t>modelling</a:t>
            </a:r>
            <a:r>
              <a:rPr lang="fr-CA"/>
              <a:t> </a:t>
            </a:r>
            <a:r>
              <a:rPr lang="fr-CA" err="1"/>
              <a:t>approaches</a:t>
            </a:r>
            <a:endParaRPr lang="fr-CA"/>
          </a:p>
          <a:p>
            <a:r>
              <a:rPr lang="fr-CA"/>
              <a:t>Littérature de génétique quantitative :</a:t>
            </a:r>
          </a:p>
          <a:p>
            <a:r>
              <a:rPr lang="fr-CA"/>
              <a:t>•	Indirect </a:t>
            </a:r>
            <a:r>
              <a:rPr lang="fr-CA" err="1"/>
              <a:t>genetics</a:t>
            </a:r>
            <a:r>
              <a:rPr lang="fr-CA"/>
              <a:t> </a:t>
            </a:r>
            <a:r>
              <a:rPr lang="fr-CA" err="1"/>
              <a:t>effects</a:t>
            </a:r>
            <a:r>
              <a:rPr lang="fr-CA"/>
              <a:t> and </a:t>
            </a:r>
            <a:r>
              <a:rPr lang="fr-CA" err="1"/>
              <a:t>evolutionary</a:t>
            </a:r>
            <a:r>
              <a:rPr lang="fr-CA"/>
              <a:t> </a:t>
            </a:r>
            <a:r>
              <a:rPr lang="fr-CA" err="1"/>
              <a:t>constraint</a:t>
            </a:r>
            <a:r>
              <a:rPr lang="fr-CA"/>
              <a:t>: an </a:t>
            </a:r>
            <a:r>
              <a:rPr lang="fr-CA" err="1"/>
              <a:t>analysis</a:t>
            </a:r>
            <a:r>
              <a:rPr lang="fr-CA"/>
              <a:t> of social dominance in </a:t>
            </a:r>
            <a:r>
              <a:rPr lang="fr-CA" err="1"/>
              <a:t>red</a:t>
            </a:r>
            <a:r>
              <a:rPr lang="fr-CA"/>
              <a:t> </a:t>
            </a:r>
            <a:r>
              <a:rPr lang="fr-CA" err="1"/>
              <a:t>deer</a:t>
            </a:r>
            <a:r>
              <a:rPr lang="fr-CA"/>
              <a:t>, </a:t>
            </a:r>
            <a:r>
              <a:rPr lang="fr-CA" err="1"/>
              <a:t>Cervus</a:t>
            </a:r>
            <a:r>
              <a:rPr lang="fr-CA"/>
              <a:t> </a:t>
            </a:r>
            <a:r>
              <a:rPr lang="fr-CA" err="1"/>
              <a:t>elaphus</a:t>
            </a:r>
            <a:endParaRPr lang="fr-CA"/>
          </a:p>
          <a:p>
            <a:r>
              <a:rPr lang="fr-CA"/>
              <a:t>•	</a:t>
            </a:r>
            <a:r>
              <a:rPr lang="fr-CA" err="1"/>
              <a:t>Genetic</a:t>
            </a:r>
            <a:r>
              <a:rPr lang="fr-CA"/>
              <a:t> variance for </a:t>
            </a:r>
            <a:r>
              <a:rPr lang="fr-CA" err="1"/>
              <a:t>behavioural</a:t>
            </a:r>
            <a:r>
              <a:rPr lang="fr-CA"/>
              <a:t> ‘</a:t>
            </a:r>
            <a:r>
              <a:rPr lang="fr-CA" err="1"/>
              <a:t>predictability</a:t>
            </a:r>
            <a:r>
              <a:rPr lang="fr-CA"/>
              <a:t>’ of stress </a:t>
            </a:r>
            <a:r>
              <a:rPr lang="fr-CA" err="1"/>
              <a:t>response</a:t>
            </a:r>
            <a:endParaRPr lang="fr-CA"/>
          </a:p>
          <a:p>
            <a:r>
              <a:rPr lang="fr-CA"/>
              <a:t>•	Indirect </a:t>
            </a:r>
            <a:r>
              <a:rPr lang="fr-CA" err="1"/>
              <a:t>genetic</a:t>
            </a:r>
            <a:r>
              <a:rPr lang="fr-CA"/>
              <a:t> </a:t>
            </a:r>
            <a:r>
              <a:rPr lang="fr-CA" err="1"/>
              <a:t>effects</a:t>
            </a:r>
            <a:r>
              <a:rPr lang="fr-CA"/>
              <a:t> and the </a:t>
            </a:r>
            <a:r>
              <a:rPr lang="fr-CA" err="1"/>
              <a:t>evolution</a:t>
            </a:r>
            <a:r>
              <a:rPr lang="fr-CA"/>
              <a:t> of </a:t>
            </a:r>
            <a:r>
              <a:rPr lang="fr-CA" err="1"/>
              <a:t>aggression</a:t>
            </a:r>
            <a:r>
              <a:rPr lang="fr-CA"/>
              <a:t> in a </a:t>
            </a:r>
            <a:r>
              <a:rPr lang="fr-CA" err="1"/>
              <a:t>vertebrate</a:t>
            </a:r>
            <a:r>
              <a:rPr lang="fr-CA"/>
              <a:t> system</a:t>
            </a:r>
          </a:p>
          <a:p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6B1348F-8B90-5D81-2297-E5C22531E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CB500-84F1-4A37-83D0-3CA6903E40FF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5B20DA5-05C8-94E0-A9F6-68E7F9DB8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BE2C824-636E-A8A7-FDF0-80D5E6EDD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82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682</Words>
  <Application>Microsoft Office PowerPoint</Application>
  <PresentationFormat>Grand écran</PresentationFormat>
  <Paragraphs>58</Paragraphs>
  <Slides>4</Slides>
  <Notes>3</Notes>
  <HiddenSlides>1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Integrating the two approaches… </vt:lpstr>
      <vt:lpstr>Where to go from here</vt:lpstr>
      <vt:lpstr>Key areas for collaborations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Approaches to the study of behavioural decisions and interactions predator – prey interactions</dc:title>
  <dc:creator>Montiglio, Pierre-Olivier</dc:creator>
  <cp:lastModifiedBy>Montiglio, Pierre-Olivier</cp:lastModifiedBy>
  <cp:revision>1</cp:revision>
  <dcterms:created xsi:type="dcterms:W3CDTF">2023-04-03T22:39:03Z</dcterms:created>
  <dcterms:modified xsi:type="dcterms:W3CDTF">2023-05-16T20:27:59Z</dcterms:modified>
</cp:coreProperties>
</file>

<file path=docProps/thumbnail.jpeg>
</file>